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0"/>
  </p:notesMasterIdLst>
  <p:sldIdLst>
    <p:sldId id="274" r:id="rId2"/>
    <p:sldId id="257" r:id="rId3"/>
    <p:sldId id="258" r:id="rId4"/>
    <p:sldId id="259" r:id="rId5"/>
    <p:sldId id="260" r:id="rId6"/>
    <p:sldId id="261" r:id="rId7"/>
    <p:sldId id="262" r:id="rId8"/>
    <p:sldId id="275"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Aptos Serif" panose="02020604070405020304" pitchFamily="18" charset="0"/>
      <p:regular r:id="rId21"/>
      <p:bold r:id="rId22"/>
      <p:italic r:id="rId23"/>
      <p:boldItalic r:id="rId24"/>
    </p:embeddedFont>
    <p:embeddedFont>
      <p:font typeface="Play" pitchFamily="2"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jdl6cO3AwiDvQDiVy6q+Z4UAWz3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94838"/>
  </p:normalViewPr>
  <p:slideViewPr>
    <p:cSldViewPr snapToGrid="0">
      <p:cViewPr varScale="1">
        <p:scale>
          <a:sx n="92" d="100"/>
          <a:sy n="92" d="100"/>
        </p:scale>
        <p:origin x="1112"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vol.at/maeder-feiert-sonnenfest/8131894"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14" name="Google Shape;11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a:r>
              <a:rPr lang="de-DE" sz="1200" b="0" i="0" u="none" strike="noStrike" cap="none" dirty="0">
                <a:solidFill>
                  <a:schemeClr val="dk1"/>
                </a:solidFill>
                <a:effectLst/>
                <a:latin typeface="Calibri"/>
                <a:ea typeface="Calibri"/>
                <a:cs typeface="Calibri"/>
                <a:sym typeface="Calibri"/>
              </a:rPr>
              <a:t>Source Text: https://</a:t>
            </a:r>
            <a:r>
              <a:rPr lang="de-DE" sz="1200" b="0" i="0" u="none" strike="noStrike" cap="none" dirty="0" err="1">
                <a:solidFill>
                  <a:schemeClr val="dk1"/>
                </a:solidFill>
                <a:effectLst/>
                <a:latin typeface="Calibri"/>
                <a:ea typeface="Calibri"/>
                <a:cs typeface="Calibri"/>
                <a:sym typeface="Calibri"/>
              </a:rPr>
              <a:t>gemeindebund.at</a:t>
            </a:r>
            <a:r>
              <a:rPr lang="de-DE" sz="1200" b="0" i="0" u="none" strike="noStrike" cap="none" dirty="0">
                <a:solidFill>
                  <a:schemeClr val="dk1"/>
                </a:solidFill>
                <a:effectLst/>
                <a:latin typeface="Calibri"/>
                <a:ea typeface="Calibri"/>
                <a:cs typeface="Calibri"/>
                <a:sym typeface="Calibri"/>
              </a:rPr>
              <a:t>/</a:t>
            </a:r>
            <a:r>
              <a:rPr lang="de-DE" sz="1200" b="0" i="0" u="none" strike="noStrike" cap="none" dirty="0" err="1">
                <a:solidFill>
                  <a:schemeClr val="dk1"/>
                </a:solidFill>
                <a:effectLst/>
                <a:latin typeface="Calibri"/>
                <a:ea typeface="Calibri"/>
                <a:cs typeface="Calibri"/>
                <a:sym typeface="Calibri"/>
              </a:rPr>
              <a:t>images</a:t>
            </a:r>
            <a:r>
              <a:rPr lang="de-DE" sz="1200" b="0" i="0" u="none" strike="noStrike" cap="none" dirty="0">
                <a:solidFill>
                  <a:schemeClr val="dk1"/>
                </a:solidFill>
                <a:effectLst/>
                <a:latin typeface="Calibri"/>
                <a:ea typeface="Calibri"/>
                <a:cs typeface="Calibri"/>
                <a:sym typeface="Calibri"/>
              </a:rPr>
              <a:t>/</a:t>
            </a:r>
            <a:r>
              <a:rPr lang="de-DE" sz="1200" b="0" i="0" u="none" strike="noStrike" cap="none" dirty="0" err="1">
                <a:solidFill>
                  <a:schemeClr val="dk1"/>
                </a:solidFill>
                <a:effectLst/>
                <a:latin typeface="Calibri"/>
                <a:ea typeface="Calibri"/>
                <a:cs typeface="Calibri"/>
                <a:sym typeface="Calibri"/>
              </a:rPr>
              <a:t>uploads</a:t>
            </a:r>
            <a:r>
              <a:rPr lang="de-DE" sz="1200" b="0" i="0" u="none" strike="noStrike" cap="none" dirty="0">
                <a:solidFill>
                  <a:schemeClr val="dk1"/>
                </a:solidFill>
                <a:effectLst/>
                <a:latin typeface="Calibri"/>
                <a:ea typeface="Calibri"/>
                <a:cs typeface="Calibri"/>
                <a:sym typeface="Calibri"/>
              </a:rPr>
              <a:t>/</a:t>
            </a:r>
            <a:r>
              <a:rPr lang="de-DE" sz="1200" b="0" i="0" u="none" strike="noStrike" cap="none" dirty="0" err="1">
                <a:solidFill>
                  <a:schemeClr val="dk1"/>
                </a:solidFill>
                <a:effectLst/>
                <a:latin typeface="Calibri"/>
                <a:ea typeface="Calibri"/>
                <a:cs typeface="Calibri"/>
                <a:sym typeface="Calibri"/>
              </a:rPr>
              <a:t>downloads</a:t>
            </a:r>
            <a:r>
              <a:rPr lang="de-DE" sz="1200" b="0" i="0" u="none" strike="noStrike" cap="none" dirty="0">
                <a:solidFill>
                  <a:schemeClr val="dk1"/>
                </a:solidFill>
                <a:effectLst/>
                <a:latin typeface="Calibri"/>
                <a:ea typeface="Calibri"/>
                <a:cs typeface="Calibri"/>
                <a:sym typeface="Calibri"/>
              </a:rPr>
              <a:t>/2017/Projekte/</a:t>
            </a:r>
            <a:r>
              <a:rPr lang="de-DE" sz="1200" b="0" i="0" u="none" strike="noStrike" cap="none" dirty="0" err="1">
                <a:solidFill>
                  <a:schemeClr val="dk1"/>
                </a:solidFill>
                <a:effectLst/>
                <a:latin typeface="Calibri"/>
                <a:ea typeface="Calibri"/>
                <a:cs typeface="Calibri"/>
                <a:sym typeface="Calibri"/>
              </a:rPr>
              <a:t>Ressourceneffiziente_Gemeinde</a:t>
            </a:r>
            <a:r>
              <a:rPr lang="de-DE" sz="1200" b="0" i="0" u="none" strike="noStrike" cap="none" dirty="0">
                <a:solidFill>
                  <a:schemeClr val="dk1"/>
                </a:solidFill>
                <a:effectLst/>
                <a:latin typeface="Calibri"/>
                <a:ea typeface="Calibri"/>
                <a:cs typeface="Calibri"/>
                <a:sym typeface="Calibri"/>
              </a:rPr>
              <a:t>/</a:t>
            </a:r>
            <a:r>
              <a:rPr lang="de-DE" sz="1200" b="0" i="0" u="none" strike="noStrike" cap="none" dirty="0" err="1">
                <a:solidFill>
                  <a:schemeClr val="dk1"/>
                </a:solidFill>
                <a:effectLst/>
                <a:latin typeface="Calibri"/>
                <a:ea typeface="Calibri"/>
                <a:cs typeface="Calibri"/>
                <a:sym typeface="Calibri"/>
              </a:rPr>
              <a:t>Projekt_Ressourceneffiziente_Gemeinde_Massnahmenkatalog.pdf</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pages</a:t>
            </a:r>
            <a:r>
              <a:rPr lang="de-DE" sz="1200" b="0" i="0" u="none" strike="noStrike" cap="none" dirty="0">
                <a:solidFill>
                  <a:schemeClr val="dk1"/>
                </a:solidFill>
                <a:effectLst/>
                <a:latin typeface="Calibri"/>
                <a:ea typeface="Calibri"/>
                <a:cs typeface="Calibri"/>
                <a:sym typeface="Calibri"/>
              </a:rPr>
              <a:t> 41-42</a:t>
            </a:r>
            <a:endParaRPr lang="de-DE" dirty="0">
              <a:effectLst/>
            </a:endParaRPr>
          </a:p>
          <a:p>
            <a:br>
              <a:rPr lang="de-DE" dirty="0"/>
            </a:br>
            <a:endParaRPr lang="de-DE" dirty="0"/>
          </a:p>
          <a:p>
            <a:pPr rtl="0"/>
            <a:r>
              <a:rPr lang="de-DE" sz="1200" b="0" i="0" u="none" strike="noStrike" cap="none" dirty="0" err="1">
                <a:solidFill>
                  <a:schemeClr val="dk1"/>
                </a:solidFill>
                <a:effectLst/>
                <a:latin typeface="Calibri"/>
                <a:ea typeface="Calibri"/>
                <a:cs typeface="Calibri"/>
                <a:sym typeface="Calibri"/>
              </a:rPr>
              <a:t>Sourceimage</a:t>
            </a:r>
            <a:r>
              <a:rPr lang="de-DE" sz="1200" b="0" i="0" u="none" strike="noStrike" cap="none" dirty="0">
                <a:solidFill>
                  <a:schemeClr val="dk1"/>
                </a:solidFill>
                <a:effectLst/>
                <a:latin typeface="Calibri"/>
                <a:ea typeface="Calibri"/>
                <a:cs typeface="Calibri"/>
                <a:sym typeface="Calibri"/>
              </a:rPr>
              <a:t> : https://</a:t>
            </a:r>
            <a:r>
              <a:rPr lang="de-DE" sz="1200" b="0" i="0" u="none" strike="noStrike" cap="none" dirty="0" err="1">
                <a:solidFill>
                  <a:schemeClr val="dk1"/>
                </a:solidFill>
                <a:effectLst/>
                <a:latin typeface="Calibri"/>
                <a:ea typeface="Calibri"/>
                <a:cs typeface="Calibri"/>
                <a:sym typeface="Calibri"/>
              </a:rPr>
              <a:t>www.umweltberatung.at</a:t>
            </a:r>
            <a:r>
              <a:rPr lang="de-DE" sz="1200" b="0" i="0" u="none" strike="noStrike" cap="none" dirty="0">
                <a:solidFill>
                  <a:schemeClr val="dk1"/>
                </a:solidFill>
                <a:effectLst/>
                <a:latin typeface="Calibri"/>
                <a:ea typeface="Calibri"/>
                <a:cs typeface="Calibri"/>
                <a:sym typeface="Calibri"/>
              </a:rPr>
              <a:t>/</a:t>
            </a:r>
            <a:r>
              <a:rPr lang="de-DE" sz="1200" b="0" i="0" u="none" strike="noStrike" cap="none" dirty="0" err="1">
                <a:solidFill>
                  <a:schemeClr val="dk1"/>
                </a:solidFill>
                <a:effectLst/>
                <a:latin typeface="Calibri"/>
                <a:ea typeface="Calibri"/>
                <a:cs typeface="Calibri"/>
                <a:sym typeface="Calibri"/>
              </a:rPr>
              <a:t>img</a:t>
            </a:r>
            <a:r>
              <a:rPr lang="de-DE" sz="1200" b="0" i="0" u="none" strike="noStrike" cap="none" dirty="0">
                <a:solidFill>
                  <a:schemeClr val="dk1"/>
                </a:solidFill>
                <a:effectLst/>
                <a:latin typeface="Calibri"/>
                <a:ea typeface="Calibri"/>
                <a:cs typeface="Calibri"/>
                <a:sym typeface="Calibri"/>
              </a:rPr>
              <a:t>/1400/4409.jpg</a:t>
            </a:r>
            <a:endParaRPr lang="de-DE" dirty="0">
              <a:effectLst/>
            </a:endParaRPr>
          </a:p>
          <a:p>
            <a:pPr marL="457200" marR="0" lvl="0" indent="-228600" algn="l" rtl="0">
              <a:lnSpc>
                <a:spcPct val="100000"/>
              </a:lnSpc>
              <a:spcBef>
                <a:spcPts val="0"/>
              </a:spcBef>
              <a:spcAft>
                <a:spcPts val="0"/>
              </a:spcAft>
              <a:buSzPts val="1400"/>
              <a:buNone/>
            </a:pPr>
            <a:endParaRPr dirty="0"/>
          </a:p>
        </p:txBody>
      </p:sp>
      <p:sp>
        <p:nvSpPr>
          <p:cNvPr id="188" name="Google Shape;188;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a:r>
              <a:rPr lang="de-DE" sz="1200" b="0" i="0" u="none" strike="noStrike" cap="none" dirty="0">
                <a:solidFill>
                  <a:schemeClr val="dk1"/>
                </a:solidFill>
                <a:effectLst/>
                <a:latin typeface="Calibri"/>
                <a:ea typeface="Calibri"/>
                <a:cs typeface="Calibri"/>
                <a:sym typeface="Calibri"/>
              </a:rPr>
              <a:t>Source texte : https://</a:t>
            </a:r>
            <a:r>
              <a:rPr lang="de-DE" sz="1200" b="0" i="0" u="none" strike="noStrike" cap="none" dirty="0" err="1">
                <a:solidFill>
                  <a:schemeClr val="dk1"/>
                </a:solidFill>
                <a:effectLst/>
                <a:latin typeface="Calibri"/>
                <a:ea typeface="Calibri"/>
                <a:cs typeface="Calibri"/>
                <a:sym typeface="Calibri"/>
              </a:rPr>
              <a:t>www.klimabuendnis.at</a:t>
            </a:r>
            <a:r>
              <a:rPr lang="de-DE" sz="1200" b="0" i="0" u="none" strike="noStrike" cap="none" dirty="0">
                <a:solidFill>
                  <a:schemeClr val="dk1"/>
                </a:solidFill>
                <a:effectLst/>
                <a:latin typeface="Calibri"/>
                <a:ea typeface="Calibri"/>
                <a:cs typeface="Calibri"/>
                <a:sym typeface="Calibri"/>
              </a:rPr>
              <a:t>/</a:t>
            </a:r>
            <a:r>
              <a:rPr lang="de-DE" sz="1200" b="0" i="0" u="none" strike="noStrike" cap="none" dirty="0" err="1">
                <a:solidFill>
                  <a:schemeClr val="dk1"/>
                </a:solidFill>
                <a:effectLst/>
                <a:latin typeface="Calibri"/>
                <a:ea typeface="Calibri"/>
                <a:cs typeface="Calibri"/>
                <a:sym typeface="Calibri"/>
              </a:rPr>
              <a:t>wp</a:t>
            </a:r>
            <a:r>
              <a:rPr lang="de-DE" sz="1200" b="0" i="0" u="none" strike="noStrike" cap="none" dirty="0">
                <a:solidFill>
                  <a:schemeClr val="dk1"/>
                </a:solidFill>
                <a:effectLst/>
                <a:latin typeface="Calibri"/>
                <a:ea typeface="Calibri"/>
                <a:cs typeface="Calibri"/>
                <a:sym typeface="Calibri"/>
              </a:rPr>
              <a:t>-content/</a:t>
            </a:r>
            <a:r>
              <a:rPr lang="de-DE" sz="1200" b="0" i="0" u="none" strike="noStrike" cap="none" dirty="0" err="1">
                <a:solidFill>
                  <a:schemeClr val="dk1"/>
                </a:solidFill>
                <a:effectLst/>
                <a:latin typeface="Calibri"/>
                <a:ea typeface="Calibri"/>
                <a:cs typeface="Calibri"/>
                <a:sym typeface="Calibri"/>
              </a:rPr>
              <a:t>uploads</a:t>
            </a:r>
            <a:r>
              <a:rPr lang="de-DE" sz="1200" b="0" i="0" u="none" strike="noStrike" cap="none" dirty="0">
                <a:solidFill>
                  <a:schemeClr val="dk1"/>
                </a:solidFill>
                <a:effectLst/>
                <a:latin typeface="Calibri"/>
                <a:ea typeface="Calibri"/>
                <a:cs typeface="Calibri"/>
                <a:sym typeface="Calibri"/>
              </a:rPr>
              <a:t>/2024/03/6_kbu_lf_beschaffung.pdf </a:t>
            </a:r>
            <a:endParaRPr lang="de-DE" dirty="0">
              <a:effectLst/>
            </a:endParaRPr>
          </a:p>
          <a:p>
            <a:r>
              <a:rPr lang="de-DE" sz="1200" b="0" i="0" u="none" strike="noStrike" cap="none" dirty="0">
                <a:solidFill>
                  <a:schemeClr val="dk1"/>
                </a:solidFill>
                <a:effectLst/>
                <a:latin typeface="Calibri"/>
                <a:ea typeface="Calibri"/>
                <a:cs typeface="Calibri"/>
                <a:sym typeface="Calibri"/>
              </a:rPr>
              <a:t>Source </a:t>
            </a:r>
            <a:r>
              <a:rPr lang="de-DE" sz="1200" b="0" i="0" u="none" strike="noStrike" cap="none" dirty="0" err="1">
                <a:solidFill>
                  <a:schemeClr val="dk1"/>
                </a:solidFill>
                <a:effectLst/>
                <a:latin typeface="Calibri"/>
                <a:ea typeface="Calibri"/>
                <a:cs typeface="Calibri"/>
                <a:sym typeface="Calibri"/>
              </a:rPr>
              <a:t>image</a:t>
            </a:r>
            <a:r>
              <a:rPr lang="de-DE" sz="1200" b="0" i="0" u="none" strike="noStrike" cap="none" dirty="0">
                <a:solidFill>
                  <a:schemeClr val="dk1"/>
                </a:solidFill>
                <a:effectLst/>
                <a:latin typeface="Calibri"/>
                <a:ea typeface="Calibri"/>
                <a:cs typeface="Calibri"/>
                <a:sym typeface="Calibri"/>
              </a:rPr>
              <a:t> : </a:t>
            </a:r>
            <a:r>
              <a:rPr lang="de-DE" sz="1200" b="0" i="0" u="sng" strike="noStrike" cap="none" dirty="0">
                <a:solidFill>
                  <a:schemeClr val="dk1"/>
                </a:solidFill>
                <a:effectLst/>
                <a:latin typeface="Calibri"/>
                <a:ea typeface="Calibri"/>
                <a:cs typeface="Calibri"/>
                <a:sym typeface="Calibri"/>
                <a:hlinkClick r:id="rId3"/>
              </a:rPr>
              <a:t>https://www.vol.at/maeder-feiert-sonnenfest/8131894</a:t>
            </a:r>
            <a:r>
              <a:rPr lang="de-DE" sz="1200" b="0" i="0" u="none" strike="noStrike" cap="none" dirty="0">
                <a:solidFill>
                  <a:schemeClr val="dk1"/>
                </a:solidFill>
                <a:effectLst/>
                <a:latin typeface="Calibri"/>
                <a:ea typeface="Calibri"/>
                <a:cs typeface="Calibri"/>
                <a:sym typeface="Calibri"/>
              </a:rPr>
              <a:t> Festival du </a:t>
            </a:r>
            <a:r>
              <a:rPr lang="de-DE" sz="1200" b="0" i="0" u="none" strike="noStrike" cap="none" dirty="0" err="1">
                <a:solidFill>
                  <a:schemeClr val="dk1"/>
                </a:solidFill>
                <a:effectLst/>
                <a:latin typeface="Calibri"/>
                <a:ea typeface="Calibri"/>
                <a:cs typeface="Calibri"/>
                <a:sym typeface="Calibri"/>
              </a:rPr>
              <a:t>soleil</a:t>
            </a:r>
            <a:r>
              <a:rPr lang="de-DE" sz="1200" b="0" i="0" u="none" strike="noStrike" cap="none" dirty="0">
                <a:solidFill>
                  <a:schemeClr val="dk1"/>
                </a:solidFill>
                <a:effectLst/>
                <a:latin typeface="Calibri"/>
                <a:ea typeface="Calibri"/>
                <a:cs typeface="Calibri"/>
                <a:sym typeface="Calibri"/>
              </a:rPr>
              <a:t> Mäder 2023</a:t>
            </a:r>
            <a:endParaRPr dirty="0"/>
          </a:p>
        </p:txBody>
      </p:sp>
      <p:sp>
        <p:nvSpPr>
          <p:cNvPr id="204" name="Google Shape;204;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a:r>
              <a:rPr lang="de-DE" sz="1200" b="0" i="0" u="none" strike="noStrike" cap="none" dirty="0">
                <a:solidFill>
                  <a:schemeClr val="dk1"/>
                </a:solidFill>
                <a:effectLst/>
                <a:latin typeface="Calibri"/>
                <a:ea typeface="Calibri"/>
                <a:cs typeface="Calibri"/>
                <a:sym typeface="Calibri"/>
              </a:rPr>
              <a:t>Source texte : film du </a:t>
            </a:r>
            <a:r>
              <a:rPr lang="de-DE" sz="1200" b="0" i="0" u="none" strike="noStrike" cap="none" dirty="0" err="1">
                <a:solidFill>
                  <a:schemeClr val="dk1"/>
                </a:solidFill>
                <a:effectLst/>
                <a:latin typeface="Calibri"/>
                <a:ea typeface="Calibri"/>
                <a:cs typeface="Calibri"/>
                <a:sym typeface="Calibri"/>
              </a:rPr>
              <a:t>site</a:t>
            </a:r>
            <a:r>
              <a:rPr lang="de-DE" sz="1200" b="0" i="0" u="none" strike="noStrike" cap="none" dirty="0">
                <a:solidFill>
                  <a:schemeClr val="dk1"/>
                </a:solidFill>
                <a:effectLst/>
                <a:latin typeface="Calibri"/>
                <a:ea typeface="Calibri"/>
                <a:cs typeface="Calibri"/>
                <a:sym typeface="Calibri"/>
              </a:rPr>
              <a:t> Internet (de min. 18:15): https://</a:t>
            </a:r>
            <a:r>
              <a:rPr lang="de-DE" sz="1200" b="0" i="0" u="none" strike="noStrike" cap="none" dirty="0" err="1">
                <a:solidFill>
                  <a:schemeClr val="dk1"/>
                </a:solidFill>
                <a:effectLst/>
                <a:latin typeface="Calibri"/>
                <a:ea typeface="Calibri"/>
                <a:cs typeface="Calibri"/>
                <a:sym typeface="Calibri"/>
              </a:rPr>
              <a:t>www.kompass-nachhaltigkeit.de</a:t>
            </a:r>
            <a:r>
              <a:rPr lang="de-DE" sz="1200" b="0" i="0" u="none" strike="noStrike" cap="none" dirty="0">
                <a:solidFill>
                  <a:schemeClr val="dk1"/>
                </a:solidFill>
                <a:effectLst/>
                <a:latin typeface="Calibri"/>
                <a:ea typeface="Calibri"/>
                <a:cs typeface="Calibri"/>
                <a:sym typeface="Calibri"/>
              </a:rPr>
              <a:t>/grundlagenwissen/</a:t>
            </a:r>
            <a:r>
              <a:rPr lang="de-DE" sz="1200" b="0" i="0" u="none" strike="noStrike" cap="none" dirty="0" err="1">
                <a:solidFill>
                  <a:schemeClr val="dk1"/>
                </a:solidFill>
                <a:effectLst/>
                <a:latin typeface="Calibri"/>
                <a:ea typeface="Calibri"/>
                <a:cs typeface="Calibri"/>
                <a:sym typeface="Calibri"/>
              </a:rPr>
              <a:t>einblick</a:t>
            </a:r>
            <a:r>
              <a:rPr lang="de-DE" sz="1200" b="0" i="0" u="none" strike="noStrike" cap="none" dirty="0">
                <a:solidFill>
                  <a:schemeClr val="dk1"/>
                </a:solidFill>
                <a:effectLst/>
                <a:latin typeface="Calibri"/>
                <a:ea typeface="Calibri"/>
                <a:cs typeface="Calibri"/>
                <a:sym typeface="Calibri"/>
              </a:rPr>
              <a:t>-in-die-</a:t>
            </a:r>
            <a:r>
              <a:rPr lang="de-DE" sz="1200" b="0" i="0" u="none" strike="noStrike" cap="none" dirty="0" err="1">
                <a:solidFill>
                  <a:schemeClr val="dk1"/>
                </a:solidFill>
                <a:effectLst/>
                <a:latin typeface="Calibri"/>
                <a:ea typeface="Calibri"/>
                <a:cs typeface="Calibri"/>
                <a:sym typeface="Calibri"/>
              </a:rPr>
              <a:t>beschaffungspraxis</a:t>
            </a:r>
            <a:endParaRPr lang="de-DE" dirty="0">
              <a:effectLst/>
            </a:endParaRPr>
          </a:p>
          <a:p>
            <a:pPr rtl="0"/>
            <a:r>
              <a:rPr lang="de-DE" sz="1200" b="0" i="0" u="none" strike="noStrike" cap="none" dirty="0">
                <a:solidFill>
                  <a:schemeClr val="dk1"/>
                </a:solidFill>
                <a:effectLst/>
                <a:latin typeface="Calibri"/>
                <a:ea typeface="Calibri"/>
                <a:cs typeface="Calibri"/>
                <a:sym typeface="Calibri"/>
              </a:rPr>
              <a:t>Source </a:t>
            </a:r>
            <a:r>
              <a:rPr lang="de-DE" sz="1200" b="0" i="0" u="none" strike="noStrike" cap="none" dirty="0" err="1">
                <a:solidFill>
                  <a:schemeClr val="dk1"/>
                </a:solidFill>
                <a:effectLst/>
                <a:latin typeface="Calibri"/>
                <a:ea typeface="Calibri"/>
                <a:cs typeface="Calibri"/>
                <a:sym typeface="Calibri"/>
              </a:rPr>
              <a:t>image</a:t>
            </a:r>
            <a:r>
              <a:rPr lang="de-DE" sz="1200" b="0" i="0" u="none" strike="noStrike" cap="none" dirty="0">
                <a:solidFill>
                  <a:schemeClr val="dk1"/>
                </a:solidFill>
                <a:effectLst/>
                <a:latin typeface="Calibri"/>
                <a:ea typeface="Calibri"/>
                <a:cs typeface="Calibri"/>
                <a:sym typeface="Calibri"/>
              </a:rPr>
              <a:t> : https://</a:t>
            </a:r>
            <a:r>
              <a:rPr lang="de-DE" sz="1200" b="0" i="0" u="none" strike="noStrike" cap="none" dirty="0" err="1">
                <a:solidFill>
                  <a:schemeClr val="dk1"/>
                </a:solidFill>
                <a:effectLst/>
                <a:latin typeface="Calibri"/>
                <a:ea typeface="Calibri"/>
                <a:cs typeface="Calibri"/>
                <a:sym typeface="Calibri"/>
              </a:rPr>
              <a:t>polizeibericht.info</a:t>
            </a:r>
            <a:r>
              <a:rPr lang="de-DE" sz="1200" b="0" i="0" u="none" strike="noStrike" cap="none" dirty="0">
                <a:solidFill>
                  <a:schemeClr val="dk1"/>
                </a:solidFill>
                <a:effectLst/>
                <a:latin typeface="Calibri"/>
                <a:ea typeface="Calibri"/>
                <a:cs typeface="Calibri"/>
                <a:sym typeface="Calibri"/>
              </a:rPr>
              <a:t>/</a:t>
            </a:r>
            <a:r>
              <a:rPr lang="de-DE" sz="1200" b="0" i="0" u="none" strike="noStrike" cap="none" dirty="0" err="1">
                <a:solidFill>
                  <a:schemeClr val="dk1"/>
                </a:solidFill>
                <a:effectLst/>
                <a:latin typeface="Calibri"/>
                <a:ea typeface="Calibri"/>
                <a:cs typeface="Calibri"/>
                <a:sym typeface="Calibri"/>
              </a:rPr>
              <a:t>ausruestung</a:t>
            </a:r>
            <a:r>
              <a:rPr lang="de-DE" sz="1200" b="0" i="0" u="none" strike="noStrike" cap="none" dirty="0">
                <a:solidFill>
                  <a:schemeClr val="dk1"/>
                </a:solidFill>
                <a:effectLst/>
                <a:latin typeface="Calibri"/>
                <a:ea typeface="Calibri"/>
                <a:cs typeface="Calibri"/>
                <a:sym typeface="Calibri"/>
              </a:rPr>
              <a:t>/</a:t>
            </a:r>
            <a:r>
              <a:rPr lang="de-DE" sz="1200" b="0" i="0" u="none" strike="noStrike" cap="none" dirty="0" err="1">
                <a:solidFill>
                  <a:schemeClr val="dk1"/>
                </a:solidFill>
                <a:effectLst/>
                <a:latin typeface="Calibri"/>
                <a:ea typeface="Calibri"/>
                <a:cs typeface="Calibri"/>
                <a:sym typeface="Calibri"/>
              </a:rPr>
              <a:t>fuhrpark</a:t>
            </a:r>
            <a:r>
              <a:rPr lang="de-DE" sz="1200" b="0" i="0" u="none" strike="noStrike" cap="none" dirty="0">
                <a:solidFill>
                  <a:schemeClr val="dk1"/>
                </a:solidFill>
                <a:effectLst/>
                <a:latin typeface="Calibri"/>
                <a:ea typeface="Calibri"/>
                <a:cs typeface="Calibri"/>
                <a:sym typeface="Calibri"/>
              </a:rPr>
              <a:t>/</a:t>
            </a:r>
            <a:endParaRPr lang="de-DE" dirty="0">
              <a:effectLst/>
            </a:endParaRPr>
          </a:p>
          <a:p>
            <a:br>
              <a:rPr lang="de-DE" dirty="0"/>
            </a:br>
            <a:endParaRPr lang="de-DE" dirty="0"/>
          </a:p>
          <a:p>
            <a:pPr rtl="0"/>
            <a:r>
              <a:rPr lang="de-DE" sz="1200" b="0" i="0" u="none" strike="noStrike" cap="none" dirty="0" err="1">
                <a:solidFill>
                  <a:schemeClr val="dk1"/>
                </a:solidFill>
                <a:effectLst/>
                <a:latin typeface="Calibri"/>
                <a:ea typeface="Calibri"/>
                <a:cs typeface="Calibri"/>
                <a:sym typeface="Calibri"/>
              </a:rPr>
              <a:t>Explication</a:t>
            </a:r>
            <a:r>
              <a:rPr lang="de-DE" sz="1200" b="0" i="0" u="none" strike="noStrike" cap="none" dirty="0">
                <a:solidFill>
                  <a:schemeClr val="dk1"/>
                </a:solidFill>
                <a:effectLst/>
                <a:latin typeface="Calibri"/>
                <a:ea typeface="Calibri"/>
                <a:cs typeface="Calibri"/>
                <a:sym typeface="Calibri"/>
              </a:rPr>
              <a:t> : </a:t>
            </a:r>
            <a:r>
              <a:rPr lang="de-DE" sz="1200" b="0" i="0" u="none" strike="noStrike" cap="none" dirty="0" err="1">
                <a:solidFill>
                  <a:schemeClr val="dk1"/>
                </a:solidFill>
                <a:effectLst/>
                <a:latin typeface="Calibri"/>
                <a:ea typeface="Calibri"/>
                <a:cs typeface="Calibri"/>
                <a:sym typeface="Calibri"/>
              </a:rPr>
              <a:t>Les</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voitures</a:t>
            </a:r>
            <a:r>
              <a:rPr lang="de-DE" sz="1200" b="0" i="0" u="none" strike="noStrike" cap="none" dirty="0">
                <a:solidFill>
                  <a:schemeClr val="dk1"/>
                </a:solidFill>
                <a:effectLst/>
                <a:latin typeface="Calibri"/>
                <a:ea typeface="Calibri"/>
                <a:cs typeface="Calibri"/>
                <a:sym typeface="Calibri"/>
              </a:rPr>
              <a:t> de </a:t>
            </a:r>
            <a:r>
              <a:rPr lang="de-DE" sz="1200" b="0" i="0" u="none" strike="noStrike" cap="none" dirty="0" err="1">
                <a:solidFill>
                  <a:schemeClr val="dk1"/>
                </a:solidFill>
                <a:effectLst/>
                <a:latin typeface="Calibri"/>
                <a:ea typeface="Calibri"/>
                <a:cs typeface="Calibri"/>
                <a:sym typeface="Calibri"/>
              </a:rPr>
              <a:t>patrouille</a:t>
            </a:r>
            <a:r>
              <a:rPr lang="de-DE" sz="1200" b="0" i="0" u="none" strike="noStrike" cap="none" dirty="0">
                <a:solidFill>
                  <a:schemeClr val="dk1"/>
                </a:solidFill>
                <a:effectLst/>
                <a:latin typeface="Calibri"/>
                <a:ea typeface="Calibri"/>
                <a:cs typeface="Calibri"/>
                <a:sym typeface="Calibri"/>
              </a:rPr>
              <a:t> de </a:t>
            </a:r>
            <a:r>
              <a:rPr lang="de-DE" sz="1200" b="0" i="0" u="none" strike="noStrike" cap="none" dirty="0" err="1">
                <a:solidFill>
                  <a:schemeClr val="dk1"/>
                </a:solidFill>
                <a:effectLst/>
                <a:latin typeface="Calibri"/>
                <a:ea typeface="Calibri"/>
                <a:cs typeface="Calibri"/>
                <a:sym typeface="Calibri"/>
              </a:rPr>
              <a:t>police</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doivent</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être</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prêtes</a:t>
            </a:r>
            <a:r>
              <a:rPr lang="de-DE" sz="1200" b="0" i="0" u="none" strike="noStrike" cap="none" dirty="0">
                <a:solidFill>
                  <a:schemeClr val="dk1"/>
                </a:solidFill>
                <a:effectLst/>
                <a:latin typeface="Calibri"/>
                <a:ea typeface="Calibri"/>
                <a:cs typeface="Calibri"/>
                <a:sym typeface="Calibri"/>
              </a:rPr>
              <a:t> à </a:t>
            </a:r>
            <a:r>
              <a:rPr lang="de-DE" sz="1200" b="0" i="0" u="none" strike="noStrike" cap="none" dirty="0" err="1">
                <a:solidFill>
                  <a:schemeClr val="dk1"/>
                </a:solidFill>
                <a:effectLst/>
                <a:latin typeface="Calibri"/>
                <a:ea typeface="Calibri"/>
                <a:cs typeface="Calibri"/>
                <a:sym typeface="Calibri"/>
              </a:rPr>
              <a:t>l’action</a:t>
            </a:r>
            <a:r>
              <a:rPr lang="de-DE" sz="1200" b="0" i="0" u="none" strike="noStrike" cap="none" dirty="0">
                <a:solidFill>
                  <a:schemeClr val="dk1"/>
                </a:solidFill>
                <a:effectLst/>
                <a:latin typeface="Calibri"/>
                <a:ea typeface="Calibri"/>
                <a:cs typeface="Calibri"/>
                <a:sym typeface="Calibri"/>
              </a:rPr>
              <a:t> jour et </a:t>
            </a:r>
            <a:r>
              <a:rPr lang="de-DE" sz="1200" b="0" i="0" u="none" strike="noStrike" cap="none" dirty="0" err="1">
                <a:solidFill>
                  <a:schemeClr val="dk1"/>
                </a:solidFill>
                <a:effectLst/>
                <a:latin typeface="Calibri"/>
                <a:ea typeface="Calibri"/>
                <a:cs typeface="Calibri"/>
                <a:sym typeface="Calibri"/>
              </a:rPr>
              <a:t>nuit</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Les</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longs</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temps</a:t>
            </a:r>
            <a:r>
              <a:rPr lang="de-DE" sz="1200" b="0" i="0" u="none" strike="noStrike" cap="none" dirty="0">
                <a:solidFill>
                  <a:schemeClr val="dk1"/>
                </a:solidFill>
                <a:effectLst/>
                <a:latin typeface="Calibri"/>
                <a:ea typeface="Calibri"/>
                <a:cs typeface="Calibri"/>
                <a:sym typeface="Calibri"/>
              </a:rPr>
              <a:t> de </a:t>
            </a:r>
            <a:r>
              <a:rPr lang="de-DE" sz="1200" b="0" i="0" u="none" strike="noStrike" cap="none" dirty="0" err="1">
                <a:solidFill>
                  <a:schemeClr val="dk1"/>
                </a:solidFill>
                <a:effectLst/>
                <a:latin typeface="Calibri"/>
                <a:ea typeface="Calibri"/>
                <a:cs typeface="Calibri"/>
                <a:sym typeface="Calibri"/>
              </a:rPr>
              <a:t>charge</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pour</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les</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voitures</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électriques</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nécessitent</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beaucoup</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d’efforts</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logistiques</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pour</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assurer</a:t>
            </a:r>
            <a:r>
              <a:rPr lang="de-DE" sz="1200" b="0" i="0" u="none" strike="noStrike" cap="none" dirty="0">
                <a:solidFill>
                  <a:schemeClr val="dk1"/>
                </a:solidFill>
                <a:effectLst/>
                <a:latin typeface="Calibri"/>
                <a:ea typeface="Calibri"/>
                <a:cs typeface="Calibri"/>
                <a:sym typeface="Calibri"/>
              </a:rPr>
              <a:t> la </a:t>
            </a:r>
            <a:r>
              <a:rPr lang="de-DE" sz="1200" b="0" i="0" u="none" strike="noStrike" cap="none" dirty="0" err="1">
                <a:solidFill>
                  <a:schemeClr val="dk1"/>
                </a:solidFill>
                <a:effectLst/>
                <a:latin typeface="Calibri"/>
                <a:ea typeface="Calibri"/>
                <a:cs typeface="Calibri"/>
                <a:sym typeface="Calibri"/>
              </a:rPr>
              <a:t>préparation</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opérationnelle</a:t>
            </a:r>
            <a:r>
              <a:rPr lang="de-DE" sz="1200" b="0" i="0" u="none" strike="noStrike" cap="none" dirty="0">
                <a:solidFill>
                  <a:schemeClr val="dk1"/>
                </a:solidFill>
                <a:effectLst/>
                <a:latin typeface="Calibri"/>
                <a:ea typeface="Calibri"/>
                <a:cs typeface="Calibri"/>
                <a:sym typeface="Calibri"/>
              </a:rPr>
              <a:t>.</a:t>
            </a:r>
            <a:endParaRPr lang="de-DE" dirty="0">
              <a:effectLst/>
            </a:endParaRPr>
          </a:p>
          <a:p>
            <a:pPr rtl="0"/>
            <a:r>
              <a:rPr lang="de-DE" sz="1200" b="0" i="0" u="none" strike="noStrike" cap="none" dirty="0" err="1">
                <a:solidFill>
                  <a:schemeClr val="dk1"/>
                </a:solidFill>
                <a:effectLst/>
                <a:latin typeface="Calibri"/>
                <a:ea typeface="Calibri"/>
                <a:cs typeface="Calibri"/>
                <a:sym typeface="Calibri"/>
              </a:rPr>
              <a:t>Les</a:t>
            </a:r>
            <a:r>
              <a:rPr lang="de-DE" sz="1200" b="0" i="0" u="none" strike="noStrike" cap="none" dirty="0">
                <a:solidFill>
                  <a:schemeClr val="dk1"/>
                </a:solidFill>
                <a:effectLst/>
                <a:latin typeface="Calibri"/>
                <a:ea typeface="Calibri"/>
                <a:cs typeface="Calibri"/>
                <a:sym typeface="Calibri"/>
              </a:rPr>
              <a:t> responsables des </a:t>
            </a:r>
            <a:r>
              <a:rPr lang="de-DE" sz="1200" b="0" i="0" u="none" strike="noStrike" cap="none" dirty="0" err="1">
                <a:solidFill>
                  <a:schemeClr val="dk1"/>
                </a:solidFill>
                <a:effectLst/>
                <a:latin typeface="Calibri"/>
                <a:ea typeface="Calibri"/>
                <a:cs typeface="Calibri"/>
                <a:sym typeface="Calibri"/>
              </a:rPr>
              <a:t>achats</a:t>
            </a:r>
            <a:r>
              <a:rPr lang="de-DE" sz="1200" b="0" i="0" u="none" strike="noStrike" cap="none" dirty="0">
                <a:solidFill>
                  <a:schemeClr val="dk1"/>
                </a:solidFill>
                <a:effectLst/>
                <a:latin typeface="Calibri"/>
                <a:ea typeface="Calibri"/>
                <a:cs typeface="Calibri"/>
                <a:sym typeface="Calibri"/>
              </a:rPr>
              <a:t> au </a:t>
            </a:r>
            <a:r>
              <a:rPr lang="de-DE" sz="1200" b="0" i="0" u="none" strike="noStrike" cap="none" dirty="0" err="1">
                <a:solidFill>
                  <a:schemeClr val="dk1"/>
                </a:solidFill>
                <a:effectLst/>
                <a:latin typeface="Calibri"/>
                <a:ea typeface="Calibri"/>
                <a:cs typeface="Calibri"/>
                <a:sym typeface="Calibri"/>
              </a:rPr>
              <a:t>département</a:t>
            </a:r>
            <a:r>
              <a:rPr lang="de-DE" sz="1200" b="0" i="0" u="none" strike="noStrike" cap="none" dirty="0">
                <a:solidFill>
                  <a:schemeClr val="dk1"/>
                </a:solidFill>
                <a:effectLst/>
                <a:latin typeface="Calibri"/>
                <a:ea typeface="Calibri"/>
                <a:cs typeface="Calibri"/>
                <a:sym typeface="Calibri"/>
              </a:rPr>
              <a:t> de la </a:t>
            </a:r>
            <a:r>
              <a:rPr lang="de-DE" sz="1200" b="0" i="0" u="none" strike="noStrike" cap="none" dirty="0" err="1">
                <a:solidFill>
                  <a:schemeClr val="dk1"/>
                </a:solidFill>
                <a:effectLst/>
                <a:latin typeface="Calibri"/>
                <a:ea typeface="Calibri"/>
                <a:cs typeface="Calibri"/>
                <a:sym typeface="Calibri"/>
              </a:rPr>
              <a:t>police</a:t>
            </a:r>
            <a:r>
              <a:rPr lang="de-DE" sz="1200" b="0" i="0" u="none" strike="noStrike" cap="none" dirty="0">
                <a:solidFill>
                  <a:schemeClr val="dk1"/>
                </a:solidFill>
                <a:effectLst/>
                <a:latin typeface="Calibri"/>
                <a:ea typeface="Calibri"/>
                <a:cs typeface="Calibri"/>
                <a:sym typeface="Calibri"/>
              </a:rPr>
              <a:t> de Berlin </a:t>
            </a:r>
            <a:r>
              <a:rPr lang="de-DE" sz="1200" b="0" i="0" u="none" strike="noStrike" cap="none" dirty="0" err="1">
                <a:solidFill>
                  <a:schemeClr val="dk1"/>
                </a:solidFill>
                <a:effectLst/>
                <a:latin typeface="Calibri"/>
                <a:ea typeface="Calibri"/>
                <a:cs typeface="Calibri"/>
                <a:sym typeface="Calibri"/>
              </a:rPr>
              <a:t>aimeraient</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voir</a:t>
            </a:r>
            <a:r>
              <a:rPr lang="de-DE" sz="1200" b="0" i="0" u="none" strike="noStrike" cap="none" dirty="0">
                <a:solidFill>
                  <a:schemeClr val="dk1"/>
                </a:solidFill>
                <a:effectLst/>
                <a:latin typeface="Calibri"/>
                <a:ea typeface="Calibri"/>
                <a:cs typeface="Calibri"/>
                <a:sym typeface="Calibri"/>
              </a:rPr>
              <a:t> des </a:t>
            </a:r>
            <a:r>
              <a:rPr lang="de-DE" sz="1200" b="0" i="0" u="none" strike="noStrike" cap="none" dirty="0" err="1">
                <a:solidFill>
                  <a:schemeClr val="dk1"/>
                </a:solidFill>
                <a:effectLst/>
                <a:latin typeface="Calibri"/>
                <a:ea typeface="Calibri"/>
                <a:cs typeface="Calibri"/>
                <a:sym typeface="Calibri"/>
              </a:rPr>
              <a:t>certificats</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pour</a:t>
            </a:r>
            <a:r>
              <a:rPr lang="de-DE" sz="1200" b="0" i="0" u="none" strike="noStrike" cap="none" dirty="0">
                <a:solidFill>
                  <a:schemeClr val="dk1"/>
                </a:solidFill>
                <a:effectLst/>
                <a:latin typeface="Calibri"/>
                <a:ea typeface="Calibri"/>
                <a:cs typeface="Calibri"/>
                <a:sym typeface="Calibri"/>
              </a:rPr>
              <a:t> la </a:t>
            </a:r>
            <a:r>
              <a:rPr lang="de-DE" sz="1200" b="0" i="0" u="none" strike="noStrike" cap="none" dirty="0" err="1">
                <a:solidFill>
                  <a:schemeClr val="dk1"/>
                </a:solidFill>
                <a:effectLst/>
                <a:latin typeface="Calibri"/>
                <a:ea typeface="Calibri"/>
                <a:cs typeface="Calibri"/>
                <a:sym typeface="Calibri"/>
              </a:rPr>
              <a:t>fabrication</a:t>
            </a:r>
            <a:r>
              <a:rPr lang="de-DE" sz="1200" b="0" i="0" u="none" strike="noStrike" cap="none" dirty="0">
                <a:solidFill>
                  <a:schemeClr val="dk1"/>
                </a:solidFill>
                <a:effectLst/>
                <a:latin typeface="Calibri"/>
                <a:ea typeface="Calibri"/>
                <a:cs typeface="Calibri"/>
                <a:sym typeface="Calibri"/>
              </a:rPr>
              <a:t> de </a:t>
            </a:r>
            <a:r>
              <a:rPr lang="de-DE" sz="1200" b="0" i="0" u="none" strike="noStrike" cap="none" dirty="0" err="1">
                <a:solidFill>
                  <a:schemeClr val="dk1"/>
                </a:solidFill>
                <a:effectLst/>
                <a:latin typeface="Calibri"/>
                <a:ea typeface="Calibri"/>
                <a:cs typeface="Calibri"/>
                <a:sym typeface="Calibri"/>
              </a:rPr>
              <a:t>véhicules</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pour</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les</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voitures</a:t>
            </a:r>
            <a:r>
              <a:rPr lang="de-DE" sz="1200" b="0" i="0" u="none" strike="noStrike" cap="none" dirty="0">
                <a:solidFill>
                  <a:schemeClr val="dk1"/>
                </a:solidFill>
                <a:effectLst/>
                <a:latin typeface="Calibri"/>
                <a:ea typeface="Calibri"/>
                <a:cs typeface="Calibri"/>
                <a:sym typeface="Calibri"/>
              </a:rPr>
              <a:t> à </a:t>
            </a:r>
            <a:r>
              <a:rPr lang="de-DE" sz="1200" b="0" i="0" u="none" strike="noStrike" cap="none" dirty="0" err="1">
                <a:solidFill>
                  <a:schemeClr val="dk1"/>
                </a:solidFill>
                <a:effectLst/>
                <a:latin typeface="Calibri"/>
                <a:ea typeface="Calibri"/>
                <a:cs typeface="Calibri"/>
                <a:sym typeface="Calibri"/>
              </a:rPr>
              <a:t>moteur</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thermique</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ainsi</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que</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pour</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les</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voitures</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électriques</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afin</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qu’ils</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puissent</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également</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assurer</a:t>
            </a:r>
            <a:r>
              <a:rPr lang="de-DE" sz="1200" b="0" i="0" u="none" strike="noStrike" cap="none" dirty="0">
                <a:solidFill>
                  <a:schemeClr val="dk1"/>
                </a:solidFill>
                <a:effectLst/>
                <a:latin typeface="Calibri"/>
                <a:ea typeface="Calibri"/>
                <a:cs typeface="Calibri"/>
                <a:sym typeface="Calibri"/>
              </a:rPr>
              <a:t> la </a:t>
            </a:r>
            <a:r>
              <a:rPr lang="de-DE" sz="1200" b="0" i="0" u="none" strike="noStrike" cap="none" dirty="0" err="1">
                <a:solidFill>
                  <a:schemeClr val="dk1"/>
                </a:solidFill>
                <a:effectLst/>
                <a:latin typeface="Calibri"/>
                <a:ea typeface="Calibri"/>
                <a:cs typeface="Calibri"/>
                <a:sym typeface="Calibri"/>
              </a:rPr>
              <a:t>durabilité</a:t>
            </a:r>
            <a:r>
              <a:rPr lang="de-DE" sz="1200" b="0" i="0" u="none" strike="noStrike" cap="none" dirty="0">
                <a:solidFill>
                  <a:schemeClr val="dk1"/>
                </a:solidFill>
                <a:effectLst/>
                <a:latin typeface="Calibri"/>
                <a:ea typeface="Calibri"/>
                <a:cs typeface="Calibri"/>
                <a:sym typeface="Calibri"/>
              </a:rPr>
              <a:t> des </a:t>
            </a:r>
            <a:r>
              <a:rPr lang="de-DE" sz="1200" b="0" i="0" u="none" strike="noStrike" cap="none" dirty="0" err="1">
                <a:solidFill>
                  <a:schemeClr val="dk1"/>
                </a:solidFill>
                <a:effectLst/>
                <a:latin typeface="Calibri"/>
                <a:ea typeface="Calibri"/>
                <a:cs typeface="Calibri"/>
                <a:sym typeface="Calibri"/>
              </a:rPr>
              <a:t>moteurs</a:t>
            </a:r>
            <a:r>
              <a:rPr lang="de-DE" sz="1200" b="0" i="0" u="none" strike="noStrike" cap="none" dirty="0">
                <a:solidFill>
                  <a:schemeClr val="dk1"/>
                </a:solidFill>
                <a:effectLst/>
                <a:latin typeface="Calibri"/>
                <a:ea typeface="Calibri"/>
                <a:cs typeface="Calibri"/>
                <a:sym typeface="Calibri"/>
              </a:rPr>
              <a:t> à </a:t>
            </a:r>
            <a:r>
              <a:rPr lang="de-DE" sz="1200" b="0" i="0" u="none" strike="noStrike" cap="none" dirty="0" err="1">
                <a:solidFill>
                  <a:schemeClr val="dk1"/>
                </a:solidFill>
                <a:effectLst/>
                <a:latin typeface="Calibri"/>
                <a:ea typeface="Calibri"/>
                <a:cs typeface="Calibri"/>
                <a:sym typeface="Calibri"/>
              </a:rPr>
              <a:t>combustion</a:t>
            </a:r>
            <a:r>
              <a:rPr lang="de-DE" sz="1200" b="0" i="0" u="none" strike="noStrike" cap="none" dirty="0">
                <a:solidFill>
                  <a:schemeClr val="dk1"/>
                </a:solidFill>
                <a:effectLst/>
                <a:latin typeface="Calibri"/>
                <a:ea typeface="Calibri"/>
                <a:cs typeface="Calibri"/>
                <a:sym typeface="Calibri"/>
              </a:rPr>
              <a:t>.</a:t>
            </a:r>
            <a:endParaRPr lang="de-DE" dirty="0">
              <a:effectLst/>
            </a:endParaRPr>
          </a:p>
          <a:p>
            <a:br>
              <a:rPr lang="de-DE" dirty="0"/>
            </a:br>
            <a:endParaRPr lang="de-DE" dirty="0"/>
          </a:p>
          <a:p>
            <a:pPr rtl="0"/>
            <a:r>
              <a:rPr lang="de-DE" sz="1200" b="0" i="0" u="none" strike="noStrike" cap="none" dirty="0">
                <a:solidFill>
                  <a:schemeClr val="dk1"/>
                </a:solidFill>
                <a:effectLst/>
                <a:latin typeface="Calibri"/>
                <a:ea typeface="Calibri"/>
                <a:cs typeface="Calibri"/>
                <a:sym typeface="Calibri"/>
              </a:rPr>
              <a:t>En plus des </a:t>
            </a:r>
            <a:r>
              <a:rPr lang="de-DE" sz="1200" b="0" i="0" u="none" strike="noStrike" cap="none" dirty="0" err="1">
                <a:solidFill>
                  <a:schemeClr val="dk1"/>
                </a:solidFill>
                <a:effectLst/>
                <a:latin typeface="Calibri"/>
                <a:ea typeface="Calibri"/>
                <a:cs typeface="Calibri"/>
                <a:sym typeface="Calibri"/>
              </a:rPr>
              <a:t>voitures</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électriques</a:t>
            </a:r>
            <a:r>
              <a:rPr lang="de-DE" sz="1200" b="0" i="0" u="none" strike="noStrike" cap="none" dirty="0">
                <a:solidFill>
                  <a:schemeClr val="dk1"/>
                </a:solidFill>
                <a:effectLst/>
                <a:latin typeface="Calibri"/>
                <a:ea typeface="Calibri"/>
                <a:cs typeface="Calibri"/>
                <a:sym typeface="Calibri"/>
              </a:rPr>
              <a:t>, la </a:t>
            </a:r>
            <a:r>
              <a:rPr lang="de-DE" sz="1200" b="0" i="0" u="none" strike="noStrike" cap="none" dirty="0" err="1">
                <a:solidFill>
                  <a:schemeClr val="dk1"/>
                </a:solidFill>
                <a:effectLst/>
                <a:latin typeface="Calibri"/>
                <a:ea typeface="Calibri"/>
                <a:cs typeface="Calibri"/>
                <a:sym typeface="Calibri"/>
              </a:rPr>
              <a:t>police</a:t>
            </a:r>
            <a:r>
              <a:rPr lang="de-DE" sz="1200" b="0" i="0" u="none" strike="noStrike" cap="none" dirty="0">
                <a:solidFill>
                  <a:schemeClr val="dk1"/>
                </a:solidFill>
                <a:effectLst/>
                <a:latin typeface="Calibri"/>
                <a:ea typeface="Calibri"/>
                <a:cs typeface="Calibri"/>
                <a:sym typeface="Calibri"/>
              </a:rPr>
              <a:t> de Berlin </a:t>
            </a:r>
            <a:r>
              <a:rPr lang="de-DE" sz="1200" b="0" i="0" u="none" strike="noStrike" cap="none" dirty="0" err="1">
                <a:solidFill>
                  <a:schemeClr val="dk1"/>
                </a:solidFill>
                <a:effectLst/>
                <a:latin typeface="Calibri"/>
                <a:ea typeface="Calibri"/>
                <a:cs typeface="Calibri"/>
                <a:sym typeface="Calibri"/>
              </a:rPr>
              <a:t>achète</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également</a:t>
            </a:r>
            <a:r>
              <a:rPr lang="de-DE" sz="1200" b="0" i="0" u="none" strike="noStrike" cap="none" dirty="0">
                <a:solidFill>
                  <a:schemeClr val="dk1"/>
                </a:solidFill>
                <a:effectLst/>
                <a:latin typeface="Calibri"/>
                <a:ea typeface="Calibri"/>
                <a:cs typeface="Calibri"/>
                <a:sym typeface="Calibri"/>
              </a:rPr>
              <a:t> des </a:t>
            </a:r>
            <a:r>
              <a:rPr lang="de-DE" sz="1200" b="0" i="0" u="none" strike="noStrike" cap="none" dirty="0" err="1">
                <a:solidFill>
                  <a:schemeClr val="dk1"/>
                </a:solidFill>
                <a:effectLst/>
                <a:latin typeface="Calibri"/>
                <a:ea typeface="Calibri"/>
                <a:cs typeface="Calibri"/>
                <a:sym typeface="Calibri"/>
              </a:rPr>
              <a:t>voitures</a:t>
            </a:r>
            <a:r>
              <a:rPr lang="de-DE" sz="1200" b="0" i="0" u="none" strike="noStrike" cap="none" dirty="0">
                <a:solidFill>
                  <a:schemeClr val="dk1"/>
                </a:solidFill>
                <a:effectLst/>
                <a:latin typeface="Calibri"/>
                <a:ea typeface="Calibri"/>
                <a:cs typeface="Calibri"/>
                <a:sym typeface="Calibri"/>
              </a:rPr>
              <a:t> à </a:t>
            </a:r>
            <a:r>
              <a:rPr lang="de-DE" sz="1200" b="0" i="0" u="none" strike="noStrike" cap="none" dirty="0" err="1">
                <a:solidFill>
                  <a:schemeClr val="dk1"/>
                </a:solidFill>
                <a:effectLst/>
                <a:latin typeface="Calibri"/>
                <a:ea typeface="Calibri"/>
                <a:cs typeface="Calibri"/>
                <a:sym typeface="Calibri"/>
              </a:rPr>
              <a:t>hydrogène</a:t>
            </a:r>
            <a:r>
              <a:rPr lang="de-DE" sz="1200" b="0" i="0" u="none" strike="noStrike" cap="none" dirty="0">
                <a:solidFill>
                  <a:schemeClr val="dk1"/>
                </a:solidFill>
                <a:effectLst/>
                <a:latin typeface="Calibri"/>
                <a:ea typeface="Calibri"/>
                <a:cs typeface="Calibri"/>
                <a:sym typeface="Calibri"/>
              </a:rPr>
              <a:t>.</a:t>
            </a:r>
            <a:endParaRPr lang="de-DE" dirty="0">
              <a:effectLst/>
            </a:endParaRPr>
          </a:p>
        </p:txBody>
      </p:sp>
      <p:sp>
        <p:nvSpPr>
          <p:cNvPr id="221" name="Google Shape;221;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a:r>
              <a:rPr lang="de-DE" sz="1200" b="0" i="0" u="none" strike="noStrike" cap="none" dirty="0" err="1">
                <a:solidFill>
                  <a:schemeClr val="dk1"/>
                </a:solidFill>
                <a:effectLst/>
                <a:latin typeface="Calibri"/>
                <a:ea typeface="Calibri"/>
                <a:cs typeface="Calibri"/>
                <a:sym typeface="Calibri"/>
              </a:rPr>
              <a:t>Explication</a:t>
            </a:r>
            <a:r>
              <a:rPr lang="de-DE" sz="1200" b="0" i="0" u="none" strike="noStrike" cap="none" dirty="0">
                <a:solidFill>
                  <a:schemeClr val="dk1"/>
                </a:solidFill>
                <a:effectLst/>
                <a:latin typeface="Calibri"/>
                <a:ea typeface="Calibri"/>
                <a:cs typeface="Calibri"/>
                <a:sym typeface="Calibri"/>
              </a:rPr>
              <a:t> : </a:t>
            </a:r>
            <a:r>
              <a:rPr lang="de-DE" sz="1200" b="0" i="0" u="none" strike="noStrike" cap="none" dirty="0" err="1">
                <a:solidFill>
                  <a:schemeClr val="dk1"/>
                </a:solidFill>
                <a:effectLst/>
                <a:latin typeface="Calibri"/>
                <a:ea typeface="Calibri"/>
                <a:cs typeface="Calibri"/>
                <a:sym typeface="Calibri"/>
              </a:rPr>
              <a:t>Les</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voitures</a:t>
            </a:r>
            <a:r>
              <a:rPr lang="de-DE" sz="1200" b="0" i="0" u="none" strike="noStrike" cap="none" dirty="0">
                <a:solidFill>
                  <a:schemeClr val="dk1"/>
                </a:solidFill>
                <a:effectLst/>
                <a:latin typeface="Calibri"/>
                <a:ea typeface="Calibri"/>
                <a:cs typeface="Calibri"/>
                <a:sym typeface="Calibri"/>
              </a:rPr>
              <a:t> de </a:t>
            </a:r>
            <a:r>
              <a:rPr lang="de-DE" sz="1200" b="0" i="0" u="none" strike="noStrike" cap="none" dirty="0" err="1">
                <a:solidFill>
                  <a:schemeClr val="dk1"/>
                </a:solidFill>
                <a:effectLst/>
                <a:latin typeface="Calibri"/>
                <a:ea typeface="Calibri"/>
                <a:cs typeface="Calibri"/>
                <a:sym typeface="Calibri"/>
              </a:rPr>
              <a:t>patrouille</a:t>
            </a:r>
            <a:r>
              <a:rPr lang="de-DE" sz="1200" b="0" i="0" u="none" strike="noStrike" cap="none" dirty="0">
                <a:solidFill>
                  <a:schemeClr val="dk1"/>
                </a:solidFill>
                <a:effectLst/>
                <a:latin typeface="Calibri"/>
                <a:ea typeface="Calibri"/>
                <a:cs typeface="Calibri"/>
                <a:sym typeface="Calibri"/>
              </a:rPr>
              <a:t> de </a:t>
            </a:r>
            <a:r>
              <a:rPr lang="de-DE" sz="1200" b="0" i="0" u="none" strike="noStrike" cap="none" dirty="0" err="1">
                <a:solidFill>
                  <a:schemeClr val="dk1"/>
                </a:solidFill>
                <a:effectLst/>
                <a:latin typeface="Calibri"/>
                <a:ea typeface="Calibri"/>
                <a:cs typeface="Calibri"/>
                <a:sym typeface="Calibri"/>
              </a:rPr>
              <a:t>police</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doivent</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être</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prêtes</a:t>
            </a:r>
            <a:r>
              <a:rPr lang="de-DE" sz="1200" b="0" i="0" u="none" strike="noStrike" cap="none" dirty="0">
                <a:solidFill>
                  <a:schemeClr val="dk1"/>
                </a:solidFill>
                <a:effectLst/>
                <a:latin typeface="Calibri"/>
                <a:ea typeface="Calibri"/>
                <a:cs typeface="Calibri"/>
                <a:sym typeface="Calibri"/>
              </a:rPr>
              <a:t> à </a:t>
            </a:r>
            <a:r>
              <a:rPr lang="de-DE" sz="1200" b="0" i="0" u="none" strike="noStrike" cap="none" dirty="0" err="1">
                <a:solidFill>
                  <a:schemeClr val="dk1"/>
                </a:solidFill>
                <a:effectLst/>
                <a:latin typeface="Calibri"/>
                <a:ea typeface="Calibri"/>
                <a:cs typeface="Calibri"/>
                <a:sym typeface="Calibri"/>
              </a:rPr>
              <a:t>l’action</a:t>
            </a:r>
            <a:r>
              <a:rPr lang="de-DE" sz="1200" b="0" i="0" u="none" strike="noStrike" cap="none" dirty="0">
                <a:solidFill>
                  <a:schemeClr val="dk1"/>
                </a:solidFill>
                <a:effectLst/>
                <a:latin typeface="Calibri"/>
                <a:ea typeface="Calibri"/>
                <a:cs typeface="Calibri"/>
                <a:sym typeface="Calibri"/>
              </a:rPr>
              <a:t> jour et </a:t>
            </a:r>
            <a:r>
              <a:rPr lang="de-DE" sz="1200" b="0" i="0" u="none" strike="noStrike" cap="none" dirty="0" err="1">
                <a:solidFill>
                  <a:schemeClr val="dk1"/>
                </a:solidFill>
                <a:effectLst/>
                <a:latin typeface="Calibri"/>
                <a:ea typeface="Calibri"/>
                <a:cs typeface="Calibri"/>
                <a:sym typeface="Calibri"/>
              </a:rPr>
              <a:t>nuit</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Les</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longs</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temps</a:t>
            </a:r>
            <a:r>
              <a:rPr lang="de-DE" sz="1200" b="0" i="0" u="none" strike="noStrike" cap="none" dirty="0">
                <a:solidFill>
                  <a:schemeClr val="dk1"/>
                </a:solidFill>
                <a:effectLst/>
                <a:latin typeface="Calibri"/>
                <a:ea typeface="Calibri"/>
                <a:cs typeface="Calibri"/>
                <a:sym typeface="Calibri"/>
              </a:rPr>
              <a:t> de </a:t>
            </a:r>
            <a:r>
              <a:rPr lang="de-DE" sz="1200" b="0" i="0" u="none" strike="noStrike" cap="none" dirty="0" err="1">
                <a:solidFill>
                  <a:schemeClr val="dk1"/>
                </a:solidFill>
                <a:effectLst/>
                <a:latin typeface="Calibri"/>
                <a:ea typeface="Calibri"/>
                <a:cs typeface="Calibri"/>
                <a:sym typeface="Calibri"/>
              </a:rPr>
              <a:t>charge</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pour</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les</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voitures</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électriques</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nécessitent</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beaucoup</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d’efforts</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logistiques</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pour</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assurer</a:t>
            </a:r>
            <a:r>
              <a:rPr lang="de-DE" sz="1200" b="0" i="0" u="none" strike="noStrike" cap="none" dirty="0">
                <a:solidFill>
                  <a:schemeClr val="dk1"/>
                </a:solidFill>
                <a:effectLst/>
                <a:latin typeface="Calibri"/>
                <a:ea typeface="Calibri"/>
                <a:cs typeface="Calibri"/>
                <a:sym typeface="Calibri"/>
              </a:rPr>
              <a:t> la </a:t>
            </a:r>
            <a:r>
              <a:rPr lang="de-DE" sz="1200" b="0" i="0" u="none" strike="noStrike" cap="none" dirty="0" err="1">
                <a:solidFill>
                  <a:schemeClr val="dk1"/>
                </a:solidFill>
                <a:effectLst/>
                <a:latin typeface="Calibri"/>
                <a:ea typeface="Calibri"/>
                <a:cs typeface="Calibri"/>
                <a:sym typeface="Calibri"/>
              </a:rPr>
              <a:t>préparation</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opérationnelle</a:t>
            </a:r>
            <a:r>
              <a:rPr lang="de-DE" sz="1200" b="0" i="0" u="none" strike="noStrike" cap="none" dirty="0">
                <a:solidFill>
                  <a:schemeClr val="dk1"/>
                </a:solidFill>
                <a:effectLst/>
                <a:latin typeface="Calibri"/>
                <a:ea typeface="Calibri"/>
                <a:cs typeface="Calibri"/>
                <a:sym typeface="Calibri"/>
              </a:rPr>
              <a:t>.</a:t>
            </a:r>
            <a:endParaRPr lang="de-DE" dirty="0">
              <a:effectLst/>
            </a:endParaRPr>
          </a:p>
          <a:p>
            <a:br>
              <a:rPr lang="de-DE" dirty="0"/>
            </a:br>
            <a:endParaRPr lang="de-DE" dirty="0"/>
          </a:p>
          <a:p>
            <a:pPr rtl="0"/>
            <a:r>
              <a:rPr lang="de-DE" sz="1200" b="0" i="0" u="none" strike="noStrike" cap="none" dirty="0" err="1">
                <a:solidFill>
                  <a:schemeClr val="dk1"/>
                </a:solidFill>
                <a:effectLst/>
                <a:latin typeface="Calibri"/>
                <a:ea typeface="Calibri"/>
                <a:cs typeface="Calibri"/>
                <a:sym typeface="Calibri"/>
              </a:rPr>
              <a:t>Les</a:t>
            </a:r>
            <a:r>
              <a:rPr lang="de-DE" sz="1200" b="0" i="0" u="none" strike="noStrike" cap="none" dirty="0">
                <a:solidFill>
                  <a:schemeClr val="dk1"/>
                </a:solidFill>
                <a:effectLst/>
                <a:latin typeface="Calibri"/>
                <a:ea typeface="Calibri"/>
                <a:cs typeface="Calibri"/>
                <a:sym typeface="Calibri"/>
              </a:rPr>
              <a:t> responsables des </a:t>
            </a:r>
            <a:r>
              <a:rPr lang="de-DE" sz="1200" b="0" i="0" u="none" strike="noStrike" cap="none" dirty="0" err="1">
                <a:solidFill>
                  <a:schemeClr val="dk1"/>
                </a:solidFill>
                <a:effectLst/>
                <a:latin typeface="Calibri"/>
                <a:ea typeface="Calibri"/>
                <a:cs typeface="Calibri"/>
                <a:sym typeface="Calibri"/>
              </a:rPr>
              <a:t>achats</a:t>
            </a:r>
            <a:r>
              <a:rPr lang="de-DE" sz="1200" b="0" i="0" u="none" strike="noStrike" cap="none" dirty="0">
                <a:solidFill>
                  <a:schemeClr val="dk1"/>
                </a:solidFill>
                <a:effectLst/>
                <a:latin typeface="Calibri"/>
                <a:ea typeface="Calibri"/>
                <a:cs typeface="Calibri"/>
                <a:sym typeface="Calibri"/>
              </a:rPr>
              <a:t> au </a:t>
            </a:r>
            <a:r>
              <a:rPr lang="de-DE" sz="1200" b="0" i="0" u="none" strike="noStrike" cap="none" dirty="0" err="1">
                <a:solidFill>
                  <a:schemeClr val="dk1"/>
                </a:solidFill>
                <a:effectLst/>
                <a:latin typeface="Calibri"/>
                <a:ea typeface="Calibri"/>
                <a:cs typeface="Calibri"/>
                <a:sym typeface="Calibri"/>
              </a:rPr>
              <a:t>département</a:t>
            </a:r>
            <a:r>
              <a:rPr lang="de-DE" sz="1200" b="0" i="0" u="none" strike="noStrike" cap="none" dirty="0">
                <a:solidFill>
                  <a:schemeClr val="dk1"/>
                </a:solidFill>
                <a:effectLst/>
                <a:latin typeface="Calibri"/>
                <a:ea typeface="Calibri"/>
                <a:cs typeface="Calibri"/>
                <a:sym typeface="Calibri"/>
              </a:rPr>
              <a:t> de la </a:t>
            </a:r>
            <a:r>
              <a:rPr lang="de-DE" sz="1200" b="0" i="0" u="none" strike="noStrike" cap="none" dirty="0" err="1">
                <a:solidFill>
                  <a:schemeClr val="dk1"/>
                </a:solidFill>
                <a:effectLst/>
                <a:latin typeface="Calibri"/>
                <a:ea typeface="Calibri"/>
                <a:cs typeface="Calibri"/>
                <a:sym typeface="Calibri"/>
              </a:rPr>
              <a:t>police</a:t>
            </a:r>
            <a:r>
              <a:rPr lang="de-DE" sz="1200" b="0" i="0" u="none" strike="noStrike" cap="none" dirty="0">
                <a:solidFill>
                  <a:schemeClr val="dk1"/>
                </a:solidFill>
                <a:effectLst/>
                <a:latin typeface="Calibri"/>
                <a:ea typeface="Calibri"/>
                <a:cs typeface="Calibri"/>
                <a:sym typeface="Calibri"/>
              </a:rPr>
              <a:t> de Berlin </a:t>
            </a:r>
            <a:r>
              <a:rPr lang="de-DE" sz="1200" b="0" i="0" u="none" strike="noStrike" cap="none" dirty="0" err="1">
                <a:solidFill>
                  <a:schemeClr val="dk1"/>
                </a:solidFill>
                <a:effectLst/>
                <a:latin typeface="Calibri"/>
                <a:ea typeface="Calibri"/>
                <a:cs typeface="Calibri"/>
                <a:sym typeface="Calibri"/>
              </a:rPr>
              <a:t>aimeraient</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voir</a:t>
            </a:r>
            <a:r>
              <a:rPr lang="de-DE" sz="1200" b="0" i="0" u="none" strike="noStrike" cap="none" dirty="0">
                <a:solidFill>
                  <a:schemeClr val="dk1"/>
                </a:solidFill>
                <a:effectLst/>
                <a:latin typeface="Calibri"/>
                <a:ea typeface="Calibri"/>
                <a:cs typeface="Calibri"/>
                <a:sym typeface="Calibri"/>
              </a:rPr>
              <a:t> des </a:t>
            </a:r>
            <a:r>
              <a:rPr lang="de-DE" sz="1200" b="0" i="0" u="none" strike="noStrike" cap="none" dirty="0" err="1">
                <a:solidFill>
                  <a:schemeClr val="dk1"/>
                </a:solidFill>
                <a:effectLst/>
                <a:latin typeface="Calibri"/>
                <a:ea typeface="Calibri"/>
                <a:cs typeface="Calibri"/>
                <a:sym typeface="Calibri"/>
              </a:rPr>
              <a:t>certificats</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pour</a:t>
            </a:r>
            <a:r>
              <a:rPr lang="de-DE" sz="1200" b="0" i="0" u="none" strike="noStrike" cap="none" dirty="0">
                <a:solidFill>
                  <a:schemeClr val="dk1"/>
                </a:solidFill>
                <a:effectLst/>
                <a:latin typeface="Calibri"/>
                <a:ea typeface="Calibri"/>
                <a:cs typeface="Calibri"/>
                <a:sym typeface="Calibri"/>
              </a:rPr>
              <a:t> la </a:t>
            </a:r>
            <a:r>
              <a:rPr lang="de-DE" sz="1200" b="0" i="0" u="none" strike="noStrike" cap="none" dirty="0" err="1">
                <a:solidFill>
                  <a:schemeClr val="dk1"/>
                </a:solidFill>
                <a:effectLst/>
                <a:latin typeface="Calibri"/>
                <a:ea typeface="Calibri"/>
                <a:cs typeface="Calibri"/>
                <a:sym typeface="Calibri"/>
              </a:rPr>
              <a:t>fabrication</a:t>
            </a:r>
            <a:r>
              <a:rPr lang="de-DE" sz="1200" b="0" i="0" u="none" strike="noStrike" cap="none" dirty="0">
                <a:solidFill>
                  <a:schemeClr val="dk1"/>
                </a:solidFill>
                <a:effectLst/>
                <a:latin typeface="Calibri"/>
                <a:ea typeface="Calibri"/>
                <a:cs typeface="Calibri"/>
                <a:sym typeface="Calibri"/>
              </a:rPr>
              <a:t> de </a:t>
            </a:r>
            <a:r>
              <a:rPr lang="de-DE" sz="1200" b="0" i="0" u="none" strike="noStrike" cap="none" dirty="0" err="1">
                <a:solidFill>
                  <a:schemeClr val="dk1"/>
                </a:solidFill>
                <a:effectLst/>
                <a:latin typeface="Calibri"/>
                <a:ea typeface="Calibri"/>
                <a:cs typeface="Calibri"/>
                <a:sym typeface="Calibri"/>
              </a:rPr>
              <a:t>véhicules</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pour</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les</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voitures</a:t>
            </a:r>
            <a:r>
              <a:rPr lang="de-DE" sz="1200" b="0" i="0" u="none" strike="noStrike" cap="none" dirty="0">
                <a:solidFill>
                  <a:schemeClr val="dk1"/>
                </a:solidFill>
                <a:effectLst/>
                <a:latin typeface="Calibri"/>
                <a:ea typeface="Calibri"/>
                <a:cs typeface="Calibri"/>
                <a:sym typeface="Calibri"/>
              </a:rPr>
              <a:t> à </a:t>
            </a:r>
            <a:r>
              <a:rPr lang="de-DE" sz="1200" b="0" i="0" u="none" strike="noStrike" cap="none" dirty="0" err="1">
                <a:solidFill>
                  <a:schemeClr val="dk1"/>
                </a:solidFill>
                <a:effectLst/>
                <a:latin typeface="Calibri"/>
                <a:ea typeface="Calibri"/>
                <a:cs typeface="Calibri"/>
                <a:sym typeface="Calibri"/>
              </a:rPr>
              <a:t>moteur</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thermique</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ainsi</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que</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pour</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les</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voitures</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électriques</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afin</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qu’ils</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puissent</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également</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assurer</a:t>
            </a:r>
            <a:r>
              <a:rPr lang="de-DE" sz="1200" b="0" i="0" u="none" strike="noStrike" cap="none" dirty="0">
                <a:solidFill>
                  <a:schemeClr val="dk1"/>
                </a:solidFill>
                <a:effectLst/>
                <a:latin typeface="Calibri"/>
                <a:ea typeface="Calibri"/>
                <a:cs typeface="Calibri"/>
                <a:sym typeface="Calibri"/>
              </a:rPr>
              <a:t> la </a:t>
            </a:r>
            <a:r>
              <a:rPr lang="de-DE" sz="1200" b="0" i="0" u="none" strike="noStrike" cap="none" dirty="0" err="1">
                <a:solidFill>
                  <a:schemeClr val="dk1"/>
                </a:solidFill>
                <a:effectLst/>
                <a:latin typeface="Calibri"/>
                <a:ea typeface="Calibri"/>
                <a:cs typeface="Calibri"/>
                <a:sym typeface="Calibri"/>
              </a:rPr>
              <a:t>durabilité</a:t>
            </a:r>
            <a:r>
              <a:rPr lang="de-DE" sz="1200" b="0" i="0" u="none" strike="noStrike" cap="none" dirty="0">
                <a:solidFill>
                  <a:schemeClr val="dk1"/>
                </a:solidFill>
                <a:effectLst/>
                <a:latin typeface="Calibri"/>
                <a:ea typeface="Calibri"/>
                <a:cs typeface="Calibri"/>
                <a:sym typeface="Calibri"/>
              </a:rPr>
              <a:t> des </a:t>
            </a:r>
            <a:r>
              <a:rPr lang="de-DE" sz="1200" b="0" i="0" u="none" strike="noStrike" cap="none" dirty="0" err="1">
                <a:solidFill>
                  <a:schemeClr val="dk1"/>
                </a:solidFill>
                <a:effectLst/>
                <a:latin typeface="Calibri"/>
                <a:ea typeface="Calibri"/>
                <a:cs typeface="Calibri"/>
                <a:sym typeface="Calibri"/>
              </a:rPr>
              <a:t>moteurs</a:t>
            </a:r>
            <a:r>
              <a:rPr lang="de-DE" sz="1200" b="0" i="0" u="none" strike="noStrike" cap="none" dirty="0">
                <a:solidFill>
                  <a:schemeClr val="dk1"/>
                </a:solidFill>
                <a:effectLst/>
                <a:latin typeface="Calibri"/>
                <a:ea typeface="Calibri"/>
                <a:cs typeface="Calibri"/>
                <a:sym typeface="Calibri"/>
              </a:rPr>
              <a:t> à </a:t>
            </a:r>
            <a:r>
              <a:rPr lang="de-DE" sz="1200" b="0" i="0" u="none" strike="noStrike" cap="none" dirty="0" err="1">
                <a:solidFill>
                  <a:schemeClr val="dk1"/>
                </a:solidFill>
                <a:effectLst/>
                <a:latin typeface="Calibri"/>
                <a:ea typeface="Calibri"/>
                <a:cs typeface="Calibri"/>
                <a:sym typeface="Calibri"/>
              </a:rPr>
              <a:t>combustion</a:t>
            </a:r>
            <a:r>
              <a:rPr lang="de-DE" sz="1200" b="0" i="0" u="none" strike="noStrike" cap="none" dirty="0">
                <a:solidFill>
                  <a:schemeClr val="dk1"/>
                </a:solidFill>
                <a:effectLst/>
                <a:latin typeface="Calibri"/>
                <a:ea typeface="Calibri"/>
                <a:cs typeface="Calibri"/>
                <a:sym typeface="Calibri"/>
              </a:rPr>
              <a:t>.</a:t>
            </a:r>
            <a:endParaRPr lang="de-DE" dirty="0">
              <a:effectLst/>
            </a:endParaRPr>
          </a:p>
          <a:p>
            <a:br>
              <a:rPr lang="de-DE" dirty="0"/>
            </a:br>
            <a:endParaRPr lang="de-DE" dirty="0"/>
          </a:p>
          <a:p>
            <a:pPr rtl="0"/>
            <a:r>
              <a:rPr lang="de-DE" sz="1200" b="0" i="0" u="none" strike="noStrike" cap="none" dirty="0">
                <a:solidFill>
                  <a:schemeClr val="dk1"/>
                </a:solidFill>
                <a:effectLst/>
                <a:latin typeface="Calibri"/>
                <a:ea typeface="Calibri"/>
                <a:cs typeface="Calibri"/>
                <a:sym typeface="Calibri"/>
              </a:rPr>
              <a:t>En plus des </a:t>
            </a:r>
            <a:r>
              <a:rPr lang="de-DE" sz="1200" b="0" i="0" u="none" strike="noStrike" cap="none" dirty="0" err="1">
                <a:solidFill>
                  <a:schemeClr val="dk1"/>
                </a:solidFill>
                <a:effectLst/>
                <a:latin typeface="Calibri"/>
                <a:ea typeface="Calibri"/>
                <a:cs typeface="Calibri"/>
                <a:sym typeface="Calibri"/>
              </a:rPr>
              <a:t>voitures</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électriques</a:t>
            </a:r>
            <a:r>
              <a:rPr lang="de-DE" sz="1200" b="0" i="0" u="none" strike="noStrike" cap="none" dirty="0">
                <a:solidFill>
                  <a:schemeClr val="dk1"/>
                </a:solidFill>
                <a:effectLst/>
                <a:latin typeface="Calibri"/>
                <a:ea typeface="Calibri"/>
                <a:cs typeface="Calibri"/>
                <a:sym typeface="Calibri"/>
              </a:rPr>
              <a:t>, la </a:t>
            </a:r>
            <a:r>
              <a:rPr lang="de-DE" sz="1200" b="0" i="0" u="none" strike="noStrike" cap="none" dirty="0" err="1">
                <a:solidFill>
                  <a:schemeClr val="dk1"/>
                </a:solidFill>
                <a:effectLst/>
                <a:latin typeface="Calibri"/>
                <a:ea typeface="Calibri"/>
                <a:cs typeface="Calibri"/>
                <a:sym typeface="Calibri"/>
              </a:rPr>
              <a:t>police</a:t>
            </a:r>
            <a:r>
              <a:rPr lang="de-DE" sz="1200" b="0" i="0" u="none" strike="noStrike" cap="none" dirty="0">
                <a:solidFill>
                  <a:schemeClr val="dk1"/>
                </a:solidFill>
                <a:effectLst/>
                <a:latin typeface="Calibri"/>
                <a:ea typeface="Calibri"/>
                <a:cs typeface="Calibri"/>
                <a:sym typeface="Calibri"/>
              </a:rPr>
              <a:t> de Berlin </a:t>
            </a:r>
            <a:r>
              <a:rPr lang="de-DE" sz="1200" b="0" i="0" u="none" strike="noStrike" cap="none" dirty="0" err="1">
                <a:solidFill>
                  <a:schemeClr val="dk1"/>
                </a:solidFill>
                <a:effectLst/>
                <a:latin typeface="Calibri"/>
                <a:ea typeface="Calibri"/>
                <a:cs typeface="Calibri"/>
                <a:sym typeface="Calibri"/>
              </a:rPr>
              <a:t>achète</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également</a:t>
            </a:r>
            <a:r>
              <a:rPr lang="de-DE" sz="1200" b="0" i="0" u="none" strike="noStrike" cap="none" dirty="0">
                <a:solidFill>
                  <a:schemeClr val="dk1"/>
                </a:solidFill>
                <a:effectLst/>
                <a:latin typeface="Calibri"/>
                <a:ea typeface="Calibri"/>
                <a:cs typeface="Calibri"/>
                <a:sym typeface="Calibri"/>
              </a:rPr>
              <a:t> des </a:t>
            </a:r>
            <a:r>
              <a:rPr lang="de-DE" sz="1200" b="0" i="0" u="none" strike="noStrike" cap="none" dirty="0" err="1">
                <a:solidFill>
                  <a:schemeClr val="dk1"/>
                </a:solidFill>
                <a:effectLst/>
                <a:latin typeface="Calibri"/>
                <a:ea typeface="Calibri"/>
                <a:cs typeface="Calibri"/>
                <a:sym typeface="Calibri"/>
              </a:rPr>
              <a:t>voitures</a:t>
            </a:r>
            <a:r>
              <a:rPr lang="de-DE" sz="1200" b="0" i="0" u="none" strike="noStrike" cap="none" dirty="0">
                <a:solidFill>
                  <a:schemeClr val="dk1"/>
                </a:solidFill>
                <a:effectLst/>
                <a:latin typeface="Calibri"/>
                <a:ea typeface="Calibri"/>
                <a:cs typeface="Calibri"/>
                <a:sym typeface="Calibri"/>
              </a:rPr>
              <a:t> à </a:t>
            </a:r>
            <a:r>
              <a:rPr lang="de-DE" sz="1200" b="0" i="0" u="none" strike="noStrike" cap="none" dirty="0" err="1">
                <a:solidFill>
                  <a:schemeClr val="dk1"/>
                </a:solidFill>
                <a:effectLst/>
                <a:latin typeface="Calibri"/>
                <a:ea typeface="Calibri"/>
                <a:cs typeface="Calibri"/>
                <a:sym typeface="Calibri"/>
              </a:rPr>
              <a:t>hydrogène</a:t>
            </a:r>
            <a:r>
              <a:rPr lang="de-DE" sz="1200" b="0" i="0" u="none" strike="noStrike" cap="none" dirty="0">
                <a:solidFill>
                  <a:schemeClr val="dk1"/>
                </a:solidFill>
                <a:effectLst/>
                <a:latin typeface="Calibri"/>
                <a:ea typeface="Calibri"/>
                <a:cs typeface="Calibri"/>
                <a:sym typeface="Calibri"/>
              </a:rPr>
              <a:t>.</a:t>
            </a:r>
            <a:endParaRPr lang="de-DE" dirty="0">
              <a:effectLst/>
            </a:endParaRPr>
          </a:p>
        </p:txBody>
      </p:sp>
      <p:sp>
        <p:nvSpPr>
          <p:cNvPr id="230" name="Google Shape;230;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238" name="Google Shape;23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a:r>
              <a:rPr lang="de-DE" sz="1200" b="0" i="0" u="none" strike="noStrike" cap="none" dirty="0">
                <a:solidFill>
                  <a:schemeClr val="dk1"/>
                </a:solidFill>
                <a:effectLst/>
                <a:latin typeface="Calibri"/>
                <a:ea typeface="Calibri"/>
                <a:cs typeface="Calibri"/>
                <a:sym typeface="Calibri"/>
              </a:rPr>
              <a:t>Source texte : https://</a:t>
            </a:r>
            <a:r>
              <a:rPr lang="de-DE" sz="1200" b="0" i="0" u="none" strike="noStrike" cap="none" dirty="0" err="1">
                <a:solidFill>
                  <a:schemeClr val="dk1"/>
                </a:solidFill>
                <a:effectLst/>
                <a:latin typeface="Calibri"/>
                <a:ea typeface="Calibri"/>
                <a:cs typeface="Calibri"/>
                <a:sym typeface="Calibri"/>
              </a:rPr>
              <a:t>www.eineweltnetzwerkbayern.de</a:t>
            </a:r>
            <a:r>
              <a:rPr lang="de-DE" sz="1200" b="0" i="0" u="none" strike="noStrike" cap="none" dirty="0">
                <a:solidFill>
                  <a:schemeClr val="dk1"/>
                </a:solidFill>
                <a:effectLst/>
                <a:latin typeface="Calibri"/>
                <a:ea typeface="Calibri"/>
                <a:cs typeface="Calibri"/>
                <a:sym typeface="Calibri"/>
              </a:rPr>
              <a:t>/</a:t>
            </a:r>
            <a:r>
              <a:rPr lang="de-DE" sz="1200" b="0" i="0" u="none" strike="noStrike" cap="none" dirty="0" err="1">
                <a:solidFill>
                  <a:schemeClr val="dk1"/>
                </a:solidFill>
                <a:effectLst/>
                <a:latin typeface="Calibri"/>
                <a:ea typeface="Calibri"/>
                <a:cs typeface="Calibri"/>
                <a:sym typeface="Calibri"/>
              </a:rPr>
              <a:t>fileadmin</a:t>
            </a:r>
            <a:r>
              <a:rPr lang="de-DE" sz="1200" b="0" i="0" u="none" strike="noStrike" cap="none" dirty="0">
                <a:solidFill>
                  <a:schemeClr val="dk1"/>
                </a:solidFill>
                <a:effectLst/>
                <a:latin typeface="Calibri"/>
                <a:ea typeface="Calibri"/>
                <a:cs typeface="Calibri"/>
                <a:sym typeface="Calibri"/>
              </a:rPr>
              <a:t>/</a:t>
            </a:r>
            <a:r>
              <a:rPr lang="de-DE" sz="1200" b="0" i="0" u="none" strike="noStrike" cap="none" dirty="0" err="1">
                <a:solidFill>
                  <a:schemeClr val="dk1"/>
                </a:solidFill>
                <a:effectLst/>
                <a:latin typeface="Calibri"/>
                <a:ea typeface="Calibri"/>
                <a:cs typeface="Calibri"/>
                <a:sym typeface="Calibri"/>
              </a:rPr>
              <a:t>assets</a:t>
            </a:r>
            <a:r>
              <a:rPr lang="de-DE" sz="1200" b="0" i="0" u="none" strike="noStrike" cap="none" dirty="0">
                <a:solidFill>
                  <a:schemeClr val="dk1"/>
                </a:solidFill>
                <a:effectLst/>
                <a:latin typeface="Calibri"/>
                <a:ea typeface="Calibri"/>
                <a:cs typeface="Calibri"/>
                <a:sym typeface="Calibri"/>
              </a:rPr>
              <a:t>/</a:t>
            </a:r>
            <a:r>
              <a:rPr lang="de-DE" sz="1200" b="0" i="0" u="none" strike="noStrike" cap="none" dirty="0" err="1">
                <a:solidFill>
                  <a:schemeClr val="dk1"/>
                </a:solidFill>
                <a:effectLst/>
                <a:latin typeface="Calibri"/>
                <a:ea typeface="Calibri"/>
                <a:cs typeface="Calibri"/>
                <a:sym typeface="Calibri"/>
              </a:rPr>
              <a:t>Kommunen_Eine_Welt</a:t>
            </a:r>
            <a:r>
              <a:rPr lang="de-DE" sz="1200" b="0" i="0" u="none" strike="noStrike" cap="none" dirty="0">
                <a:solidFill>
                  <a:schemeClr val="dk1"/>
                </a:solidFill>
                <a:effectLst/>
                <a:latin typeface="Calibri"/>
                <a:ea typeface="Calibri"/>
                <a:cs typeface="Calibri"/>
                <a:sym typeface="Calibri"/>
              </a:rPr>
              <a:t>/2024_6_A/2024_-_Kommunen_Eine_Welt_-_6_A_-_EWNB.pdf S. 36</a:t>
            </a:r>
            <a:endParaRPr lang="de-DE" dirty="0">
              <a:effectLst/>
            </a:endParaRPr>
          </a:p>
          <a:p>
            <a:pPr rtl="0"/>
            <a:r>
              <a:rPr lang="de-DE" sz="1200" b="0" i="0" u="none" strike="noStrike" cap="none" dirty="0">
                <a:solidFill>
                  <a:schemeClr val="dk1"/>
                </a:solidFill>
                <a:effectLst/>
                <a:latin typeface="Calibri"/>
                <a:ea typeface="Calibri"/>
                <a:cs typeface="Calibri"/>
                <a:sym typeface="Calibri"/>
              </a:rPr>
              <a:t>Source </a:t>
            </a:r>
            <a:r>
              <a:rPr lang="de-DE" sz="1200" b="0" i="0" u="none" strike="noStrike" cap="none" dirty="0" err="1">
                <a:solidFill>
                  <a:schemeClr val="dk1"/>
                </a:solidFill>
                <a:effectLst/>
                <a:latin typeface="Calibri"/>
                <a:ea typeface="Calibri"/>
                <a:cs typeface="Calibri"/>
                <a:sym typeface="Calibri"/>
              </a:rPr>
              <a:t>image</a:t>
            </a:r>
            <a:r>
              <a:rPr lang="de-DE" sz="1200" b="0" i="0" u="none" strike="noStrike" cap="none" dirty="0">
                <a:solidFill>
                  <a:schemeClr val="dk1"/>
                </a:solidFill>
                <a:effectLst/>
                <a:latin typeface="Calibri"/>
                <a:ea typeface="Calibri"/>
                <a:cs typeface="Calibri"/>
                <a:sym typeface="Calibri"/>
              </a:rPr>
              <a:t> : https://</a:t>
            </a:r>
            <a:r>
              <a:rPr lang="de-DE" sz="1200" b="0" i="0" u="none" strike="noStrike" cap="none" dirty="0" err="1">
                <a:solidFill>
                  <a:schemeClr val="dk1"/>
                </a:solidFill>
                <a:effectLst/>
                <a:latin typeface="Calibri"/>
                <a:ea typeface="Calibri"/>
                <a:cs typeface="Calibri"/>
                <a:sym typeface="Calibri"/>
              </a:rPr>
              <a:t>www.fairtrade.net</a:t>
            </a:r>
            <a:r>
              <a:rPr lang="de-DE" sz="1200" b="0" i="0" u="none" strike="noStrike" cap="none" dirty="0">
                <a:solidFill>
                  <a:schemeClr val="dk1"/>
                </a:solidFill>
                <a:effectLst/>
                <a:latin typeface="Calibri"/>
                <a:ea typeface="Calibri"/>
                <a:cs typeface="Calibri"/>
                <a:sym typeface="Calibri"/>
              </a:rPr>
              <a:t>/de-de/</a:t>
            </a:r>
            <a:r>
              <a:rPr lang="de-DE" sz="1200" b="0" i="0" u="none" strike="noStrike" cap="none" dirty="0" err="1">
                <a:solidFill>
                  <a:schemeClr val="dk1"/>
                </a:solidFill>
                <a:effectLst/>
                <a:latin typeface="Calibri"/>
                <a:ea typeface="Calibri"/>
                <a:cs typeface="Calibri"/>
                <a:sym typeface="Calibri"/>
              </a:rPr>
              <a:t>produkte</a:t>
            </a:r>
            <a:r>
              <a:rPr lang="de-DE" sz="1200" b="0" i="0" u="none" strike="noStrike" cap="none" dirty="0">
                <a:solidFill>
                  <a:schemeClr val="dk1"/>
                </a:solidFill>
                <a:effectLst/>
                <a:latin typeface="Calibri"/>
                <a:ea typeface="Calibri"/>
                <a:cs typeface="Calibri"/>
                <a:sym typeface="Calibri"/>
              </a:rPr>
              <a:t>/</a:t>
            </a:r>
            <a:r>
              <a:rPr lang="de-DE" sz="1200" b="0" i="0" u="none" strike="noStrike" cap="none" dirty="0" err="1">
                <a:solidFill>
                  <a:schemeClr val="dk1"/>
                </a:solidFill>
                <a:effectLst/>
                <a:latin typeface="Calibri"/>
                <a:ea typeface="Calibri"/>
                <a:cs typeface="Calibri"/>
                <a:sym typeface="Calibri"/>
              </a:rPr>
              <a:t>fairtrade_produkte</a:t>
            </a:r>
            <a:r>
              <a:rPr lang="de-DE" sz="1200" b="0" i="0" u="none" strike="noStrike" cap="none" dirty="0">
                <a:solidFill>
                  <a:schemeClr val="dk1"/>
                </a:solidFill>
                <a:effectLst/>
                <a:latin typeface="Calibri"/>
                <a:ea typeface="Calibri"/>
                <a:cs typeface="Calibri"/>
                <a:sym typeface="Calibri"/>
              </a:rPr>
              <a:t>/</a:t>
            </a:r>
            <a:r>
              <a:rPr lang="de-DE" sz="1200" b="0" i="0" u="none" strike="noStrike" cap="none" dirty="0" err="1">
                <a:solidFill>
                  <a:schemeClr val="dk1"/>
                </a:solidFill>
                <a:effectLst/>
                <a:latin typeface="Calibri"/>
                <a:ea typeface="Calibri"/>
                <a:cs typeface="Calibri"/>
                <a:sym typeface="Calibri"/>
              </a:rPr>
              <a:t>sportbaelle.html</a:t>
            </a:r>
            <a:endParaRPr lang="de-DE" dirty="0">
              <a:effectLst/>
            </a:endParaRPr>
          </a:p>
        </p:txBody>
      </p:sp>
      <p:sp>
        <p:nvSpPr>
          <p:cNvPr id="118" name="Google Shape;11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DE"/>
              <a:t>Siehe proCURE Handbuch S. 29-31</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Gütezeichen sind insbesondere für kleine Gemeinden ein entscheidendes Hilfsmittel für die nachhaltige Beschaffung. Mit Hilfe von Gütezeichen können die Beschaffenden der Gemeinden schnell erkennen, ob das Produkt oder die Dienstleistung nachhaltig ist. Die Verwendung von Gütezeichen im Beschaffungsprozess ist erlaubt, wenn die Gütezeichen bestimmte Kriterien erfüllen:</a:t>
            </a:r>
            <a:endParaRPr/>
          </a:p>
          <a:p>
            <a:pPr marL="457200" lvl="0" indent="-317500" algn="l" rtl="0">
              <a:spcBef>
                <a:spcPts val="0"/>
              </a:spcBef>
              <a:spcAft>
                <a:spcPts val="0"/>
              </a:spcAft>
              <a:buClr>
                <a:schemeClr val="dk1"/>
              </a:buClr>
              <a:buSzPts val="1400"/>
              <a:buChar char="-"/>
            </a:pPr>
            <a:r>
              <a:rPr lang="de-DE"/>
              <a:t>Die Anforderungen des Gütezeichens basieren auf objektiv nachprüfbaren und nicht diskriminierenden Kriterien, die für die Bestimmung der Merkmale der Leistung geeignet sind.</a:t>
            </a:r>
            <a:endParaRPr/>
          </a:p>
          <a:p>
            <a:pPr marL="457200" lvl="0" indent="-317500" algn="l" rtl="0">
              <a:spcBef>
                <a:spcPts val="0"/>
              </a:spcBef>
              <a:spcAft>
                <a:spcPts val="0"/>
              </a:spcAft>
              <a:buClr>
                <a:schemeClr val="dk1"/>
              </a:buClr>
              <a:buSzPts val="1400"/>
              <a:buChar char="-"/>
            </a:pPr>
            <a:r>
              <a:rPr lang="de-DE"/>
              <a:t>Die Gütezeichen werden im Rahmen eines offenen und transparenten Verfahrens eingeführt, an dem alle relevanten interessierten Kreise teilnehmen können.</a:t>
            </a:r>
            <a:endParaRPr/>
          </a:p>
          <a:p>
            <a:pPr marL="457200" lvl="0" indent="-317500" algn="l" rtl="0">
              <a:spcBef>
                <a:spcPts val="0"/>
              </a:spcBef>
              <a:spcAft>
                <a:spcPts val="0"/>
              </a:spcAft>
              <a:buClr>
                <a:schemeClr val="dk1"/>
              </a:buClr>
              <a:buSzPts val="1400"/>
              <a:buChar char="-"/>
            </a:pPr>
            <a:r>
              <a:rPr lang="de-DE"/>
              <a:t>Die Gütezeichen sind für alle Betroffenen zugänglich.</a:t>
            </a:r>
            <a:endParaRPr/>
          </a:p>
          <a:p>
            <a:pPr marL="457200" lvl="0" indent="-317500" algn="l" rtl="0">
              <a:spcBef>
                <a:spcPts val="0"/>
              </a:spcBef>
              <a:spcAft>
                <a:spcPts val="0"/>
              </a:spcAft>
              <a:buClr>
                <a:schemeClr val="dk1"/>
              </a:buClr>
              <a:buSzPts val="1400"/>
              <a:buChar char="-"/>
            </a:pPr>
            <a:r>
              <a:rPr lang="de-DE"/>
              <a:t>Die Anforderungen an die Gütezeichen werden von einem unabhängigen Dritten festgelegt, auf den die Unternehmen, die das Gütezeichen beantragen, keinen maßgeblichen Einfluss ausüben können.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Es gibt zwar eine Vielzahl von Gütezeichen, aber nur eine begrenzte Anzahl erfüllt die oben genannten Anforderungen. Die Herausforderung besteht darin, sich mit den Gütezeichen, die diese Anforderungen erfüllen, vertraut zu machen und sie auf den Produkten zu erkennen. Nachfolgend sind vier Arten an Gütezeichen beschrieben. Die ersten drei Arten an Gütezeichen erfüllen in der Regel die oben genannten Anforderungen.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Gütezeichen von breit angelegten Zertifizierungsinitiativen: In der EU gibt es mehrere Zertifizierungsinitiativen, die Richtlinien für eine breite Palette an Produkten und Dienstleistungen bereitstellen. Häufig stehen hinter diesen Initiativen staatliche Stellen oder ihnen nahestehende Institutionen wie etwa Normungsorganisationen. Die von diesen Stellen vergebenen Gütezeichen zählen in der Regel zu den aussagekräftigsten Nachweisen für die Nachhaltigkeit eines Produkts oder einer Dienstleistung. Die Zertifizierungsinitiativen verfügen über Richtlinien für einzelne Produkt- und Dienstleistungsgruppen, in denen die relevanten Nachhaltigkeits- und Qualitätskriterien detailliert beschrieben sind. Unternehmen, die ein solches Zertifikat erhalten möchten, müssen nachweisen, dass sie die in den Richtlinien festgelegten Kriterien erfüllen. Wird dieser Nachweis im Rahmen einer Prüfung bestätigt, erhalten die Unternehmen das Recht, das entsprechende Gütezeichen für einen bestimmten Zeitraum zu verwenden. Beispiele: EU-Ecolabel, das Österreichische Umweltzeichen, der Blaue Engel, NF Environnement und C2C.</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Gütezeichen, die für einzelne Endprodukte vergeben werden: Diese Art von Gütezeichen wird ebenfalls von unabhängigen Dritten vergeben. Zu den zuvor genannten Gütezeichen gibt es jedoch einen großen Unterschied: Es werden nur wenige Produktgruppen zertifiziert. Oftmals sind die Organisationen, die für die Vergabe der Gütezeichen verantwortlich sind, private Einrichtungen. Gütezeichen dieser Art gibt es vor allem für Textilien, Lebensmittel und IT-Geräte. Eine kleine Auswahl dieser Gütezeichen: TCO-certified, Öko-Tex Standard 100, GOTS, Fair Wear and ASC.</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Gesetzlich vorgeschriebene Gütezeichen:  Einige Gütezeichen, die über die Einhaltung eines bestimmten Qualitätsstandards informieren, sind gesetzlich vorgeschrieben. Dazu gehört z. B. das EU-Bio-Logo, das auf allen verpackten Lebensmitteln zu finden sein muss, die in der EU hergestellt und als Bio-Produkt vermarktet werden. Auch die Energieverbrauchskennzeichnung, die z. B. auf Elektrogeräten angebracht werden muss, gehört dazu.</a:t>
            </a:r>
            <a:endParaRPr/>
          </a:p>
        </p:txBody>
      </p:sp>
      <p:sp>
        <p:nvSpPr>
          <p:cNvPr id="127" name="Google Shape;12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a:r>
              <a:rPr lang="de-DE" sz="1200" b="0" i="0" u="none" strike="noStrike" cap="none" dirty="0">
                <a:solidFill>
                  <a:schemeClr val="dk1"/>
                </a:solidFill>
                <a:effectLst/>
                <a:latin typeface="Calibri"/>
                <a:ea typeface="Calibri"/>
                <a:cs typeface="Calibri"/>
                <a:sym typeface="Calibri"/>
              </a:rPr>
              <a:t>Source texte : „NACHHALTIG EINKAUFEN – EINE ORIENTIERUNG FÜR STÄDTE UND GEMEINDEN“ </a:t>
            </a:r>
            <a:r>
              <a:rPr lang="de-DE" sz="1200" b="0" i="0" u="none" strike="noStrike" cap="none" dirty="0" err="1">
                <a:solidFill>
                  <a:schemeClr val="dk1"/>
                </a:solidFill>
                <a:effectLst/>
                <a:latin typeface="Calibri"/>
                <a:ea typeface="Calibri"/>
                <a:cs typeface="Calibri"/>
                <a:sym typeface="Calibri"/>
              </a:rPr>
              <a:t>édité</a:t>
            </a:r>
            <a:r>
              <a:rPr lang="de-DE" sz="1200" b="0" i="0" u="none" strike="noStrike" cap="none" dirty="0">
                <a:solidFill>
                  <a:schemeClr val="dk1"/>
                </a:solidFill>
                <a:effectLst/>
                <a:latin typeface="Calibri"/>
                <a:ea typeface="Calibri"/>
                <a:cs typeface="Calibri"/>
                <a:sym typeface="Calibri"/>
              </a:rPr>
              <a:t> par BUNDESMINISTERIUM FÜR LAND- UND FORSTWIRTSCHAFT, UMWELT UND WASSERWIRTSCHAFT </a:t>
            </a:r>
            <a:r>
              <a:rPr lang="de-DE" sz="1200" b="0" i="0" u="none" strike="noStrike" cap="none" dirty="0" err="1">
                <a:solidFill>
                  <a:schemeClr val="dk1"/>
                </a:solidFill>
                <a:effectLst/>
                <a:latin typeface="Calibri"/>
                <a:ea typeface="Calibri"/>
                <a:cs typeface="Calibri"/>
                <a:sym typeface="Calibri"/>
              </a:rPr>
              <a:t>page</a:t>
            </a:r>
            <a:r>
              <a:rPr lang="de-DE" sz="1200" b="0" i="0" u="none" strike="noStrike" cap="none" dirty="0">
                <a:solidFill>
                  <a:schemeClr val="dk1"/>
                </a:solidFill>
                <a:effectLst/>
                <a:latin typeface="Calibri"/>
                <a:ea typeface="Calibri"/>
                <a:cs typeface="Calibri"/>
                <a:sym typeface="Calibri"/>
              </a:rPr>
              <a:t> 43</a:t>
            </a:r>
            <a:br>
              <a:rPr lang="de-DE" sz="1200" b="0" i="0" u="none" strike="noStrike" cap="none" dirty="0">
                <a:solidFill>
                  <a:schemeClr val="dk1"/>
                </a:solidFill>
                <a:effectLst/>
                <a:latin typeface="Calibri"/>
                <a:ea typeface="Calibri"/>
                <a:cs typeface="Calibri"/>
                <a:sym typeface="Calibri"/>
              </a:rPr>
            </a:br>
            <a:br>
              <a:rPr lang="de-DE" sz="1200" b="0" i="0" u="none" strike="noStrike" cap="none" dirty="0">
                <a:solidFill>
                  <a:schemeClr val="dk1"/>
                </a:solidFill>
                <a:effectLst/>
                <a:latin typeface="Calibri"/>
                <a:ea typeface="Calibri"/>
                <a:cs typeface="Calibri"/>
                <a:sym typeface="Calibri"/>
              </a:rPr>
            </a:br>
            <a:endParaRPr lang="de-DE" dirty="0">
              <a:effectLst/>
            </a:endParaRPr>
          </a:p>
          <a:p>
            <a:pPr rtl="0"/>
            <a:r>
              <a:rPr lang="de-DE" sz="1200" b="0" i="0" u="none" strike="noStrike" cap="none" dirty="0">
                <a:solidFill>
                  <a:schemeClr val="dk1"/>
                </a:solidFill>
                <a:effectLst/>
                <a:latin typeface="Calibri"/>
                <a:ea typeface="Calibri"/>
                <a:cs typeface="Calibri"/>
                <a:sym typeface="Calibri"/>
              </a:rPr>
              <a:t>Source </a:t>
            </a:r>
            <a:r>
              <a:rPr lang="de-DE" sz="1200" b="0" i="0" u="none" strike="noStrike" cap="none" dirty="0" err="1">
                <a:solidFill>
                  <a:schemeClr val="dk1"/>
                </a:solidFill>
                <a:effectLst/>
                <a:latin typeface="Calibri"/>
                <a:ea typeface="Calibri"/>
                <a:cs typeface="Calibri"/>
                <a:sym typeface="Calibri"/>
              </a:rPr>
              <a:t>image</a:t>
            </a:r>
            <a:r>
              <a:rPr lang="de-DE" sz="1200" b="0" i="0" u="none" strike="noStrike" cap="none" dirty="0">
                <a:solidFill>
                  <a:schemeClr val="dk1"/>
                </a:solidFill>
                <a:effectLst/>
                <a:latin typeface="Calibri"/>
                <a:ea typeface="Calibri"/>
                <a:cs typeface="Calibri"/>
                <a:sym typeface="Calibri"/>
              </a:rPr>
              <a:t> : „NACHHALTIG EINKAUFEN – EINE ORIENTIERUNG FÜR STÄDTE UND GEMEINDEN“ </a:t>
            </a:r>
            <a:r>
              <a:rPr lang="de-DE" sz="1200" b="0" i="0" u="none" strike="noStrike" cap="none" dirty="0" err="1">
                <a:solidFill>
                  <a:schemeClr val="dk1"/>
                </a:solidFill>
                <a:effectLst/>
                <a:latin typeface="Calibri"/>
                <a:ea typeface="Calibri"/>
                <a:cs typeface="Calibri"/>
                <a:sym typeface="Calibri"/>
              </a:rPr>
              <a:t>edited</a:t>
            </a:r>
            <a:r>
              <a:rPr lang="de-DE" sz="1200" b="0" i="0" u="none" strike="noStrike" cap="none" dirty="0">
                <a:solidFill>
                  <a:schemeClr val="dk1"/>
                </a:solidFill>
                <a:effectLst/>
                <a:latin typeface="Calibri"/>
                <a:ea typeface="Calibri"/>
                <a:cs typeface="Calibri"/>
                <a:sym typeface="Calibri"/>
              </a:rPr>
              <a:t> </a:t>
            </a:r>
            <a:r>
              <a:rPr lang="de-DE" sz="1200" b="0" i="0" u="none" strike="noStrike" cap="none" dirty="0" err="1">
                <a:solidFill>
                  <a:schemeClr val="dk1"/>
                </a:solidFill>
                <a:effectLst/>
                <a:latin typeface="Calibri"/>
                <a:ea typeface="Calibri"/>
                <a:cs typeface="Calibri"/>
                <a:sym typeface="Calibri"/>
              </a:rPr>
              <a:t>by</a:t>
            </a:r>
            <a:r>
              <a:rPr lang="de-DE" sz="1200" b="0" i="0" u="none" strike="noStrike" cap="none" dirty="0">
                <a:solidFill>
                  <a:schemeClr val="dk1"/>
                </a:solidFill>
                <a:effectLst/>
                <a:latin typeface="Calibri"/>
                <a:ea typeface="Calibri"/>
                <a:cs typeface="Calibri"/>
                <a:sym typeface="Calibri"/>
              </a:rPr>
              <a:t> BUNDESMINISTERIUM FÜR LAND- UND FORSTWIRTSCHAFT, UMWELT UND WASSERWIRTSCHAFT </a:t>
            </a:r>
            <a:r>
              <a:rPr lang="de-DE" sz="1200" b="0" i="0" u="none" strike="noStrike" cap="none" dirty="0" err="1">
                <a:solidFill>
                  <a:schemeClr val="dk1"/>
                </a:solidFill>
                <a:effectLst/>
                <a:latin typeface="Calibri"/>
                <a:ea typeface="Calibri"/>
                <a:cs typeface="Calibri"/>
                <a:sym typeface="Calibri"/>
              </a:rPr>
              <a:t>page</a:t>
            </a:r>
            <a:r>
              <a:rPr lang="de-DE" sz="1200" b="0" i="0" u="none" strike="noStrike" cap="none" dirty="0">
                <a:solidFill>
                  <a:schemeClr val="dk1"/>
                </a:solidFill>
                <a:effectLst/>
                <a:latin typeface="Calibri"/>
                <a:ea typeface="Calibri"/>
                <a:cs typeface="Calibri"/>
                <a:sym typeface="Calibri"/>
              </a:rPr>
              <a:t> 43</a:t>
            </a:r>
            <a:endParaRPr lang="de-DE" dirty="0">
              <a:effectLst/>
            </a:endParaRPr>
          </a:p>
        </p:txBody>
      </p:sp>
      <p:sp>
        <p:nvSpPr>
          <p:cNvPr id="156" name="Google Shape;156;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33B8DE34-CB9A-415F-FAE5-20A5F56818A1}"/>
            </a:ext>
          </a:extLst>
        </p:cNvPr>
        <p:cNvGrpSpPr/>
        <p:nvPr/>
      </p:nvGrpSpPr>
      <p:grpSpPr>
        <a:xfrm>
          <a:off x="0" y="0"/>
          <a:ext cx="0" cy="0"/>
          <a:chOff x="0" y="0"/>
          <a:chExt cx="0" cy="0"/>
        </a:xfrm>
      </p:grpSpPr>
      <p:sp>
        <p:nvSpPr>
          <p:cNvPr id="163" name="Google Shape;163;p33:notes">
            <a:extLst>
              <a:ext uri="{FF2B5EF4-FFF2-40B4-BE49-F238E27FC236}">
                <a16:creationId xmlns:a16="http://schemas.microsoft.com/office/drawing/2014/main" id="{BCDE90DD-3B75-C72C-83F9-1EDF2114217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a:r>
              <a:rPr lang="de-DE" sz="1200" b="0" i="0" u="none" strike="noStrike" cap="none" dirty="0">
                <a:solidFill>
                  <a:schemeClr val="dk1"/>
                </a:solidFill>
                <a:effectLst/>
                <a:latin typeface="Calibri"/>
                <a:ea typeface="Calibri"/>
                <a:cs typeface="Calibri"/>
                <a:sym typeface="Calibri"/>
              </a:rPr>
              <a:t>Source Text: https://</a:t>
            </a:r>
            <a:r>
              <a:rPr lang="de-DE" sz="1200" b="0" i="0" u="none" strike="noStrike" cap="none" dirty="0" err="1">
                <a:solidFill>
                  <a:schemeClr val="dk1"/>
                </a:solidFill>
                <a:effectLst/>
                <a:latin typeface="Calibri"/>
                <a:ea typeface="Calibri"/>
                <a:cs typeface="Calibri"/>
                <a:sym typeface="Calibri"/>
              </a:rPr>
              <a:t>www.kompass-nachhaltigkeit.de</a:t>
            </a:r>
            <a:r>
              <a:rPr lang="de-DE" sz="1200" b="0" i="0" u="none" strike="noStrike" cap="none" dirty="0">
                <a:solidFill>
                  <a:schemeClr val="dk1"/>
                </a:solidFill>
                <a:effectLst/>
                <a:latin typeface="Calibri"/>
                <a:ea typeface="Calibri"/>
                <a:cs typeface="Calibri"/>
                <a:sym typeface="Calibri"/>
              </a:rPr>
              <a:t>/kommunaler-kompass/</a:t>
            </a:r>
            <a:r>
              <a:rPr lang="de-DE" sz="1200" b="0" i="0" u="none" strike="noStrike" cap="none" dirty="0" err="1">
                <a:solidFill>
                  <a:schemeClr val="dk1"/>
                </a:solidFill>
                <a:effectLst/>
                <a:latin typeface="Calibri"/>
                <a:ea typeface="Calibri"/>
                <a:cs typeface="Calibri"/>
                <a:sym typeface="Calibri"/>
              </a:rPr>
              <a:t>bayern</a:t>
            </a:r>
            <a:r>
              <a:rPr lang="de-DE" sz="1200" b="0" i="0" u="none" strike="noStrike" cap="none" dirty="0">
                <a:solidFill>
                  <a:schemeClr val="dk1"/>
                </a:solidFill>
                <a:effectLst/>
                <a:latin typeface="Calibri"/>
                <a:ea typeface="Calibri"/>
                <a:cs typeface="Calibri"/>
                <a:sym typeface="Calibri"/>
              </a:rPr>
              <a:t>/rahmenbedingungen-nutzen#c42191036</a:t>
            </a:r>
            <a:endParaRPr lang="de-DE" dirty="0">
              <a:effectLst/>
            </a:endParaRPr>
          </a:p>
          <a:p>
            <a:br>
              <a:rPr lang="de-DE" dirty="0"/>
            </a:br>
            <a:endParaRPr lang="de-DE" dirty="0"/>
          </a:p>
          <a:p>
            <a:pPr rtl="0"/>
            <a:r>
              <a:rPr lang="de-DE" sz="1200" b="0" i="0" u="none" strike="noStrike" cap="none" dirty="0">
                <a:solidFill>
                  <a:schemeClr val="dk1"/>
                </a:solidFill>
                <a:effectLst/>
                <a:latin typeface="Calibri"/>
                <a:ea typeface="Calibri"/>
                <a:cs typeface="Calibri"/>
                <a:sym typeface="Calibri"/>
              </a:rPr>
              <a:t>Source Picture: https://</a:t>
            </a:r>
            <a:r>
              <a:rPr lang="de-DE" sz="1200" b="0" i="0" u="none" strike="noStrike" cap="none" dirty="0" err="1">
                <a:solidFill>
                  <a:schemeClr val="dk1"/>
                </a:solidFill>
                <a:effectLst/>
                <a:latin typeface="Calibri"/>
                <a:ea typeface="Calibri"/>
                <a:cs typeface="Calibri"/>
                <a:sym typeface="Calibri"/>
              </a:rPr>
              <a:t>www.nuernberg.de</a:t>
            </a:r>
            <a:r>
              <a:rPr lang="de-DE" sz="1200" b="0" i="0" u="none" strike="noStrike" cap="none" dirty="0">
                <a:solidFill>
                  <a:schemeClr val="dk1"/>
                </a:solidFill>
                <a:effectLst/>
                <a:latin typeface="Calibri"/>
                <a:ea typeface="Calibri"/>
                <a:cs typeface="Calibri"/>
                <a:sym typeface="Calibri"/>
              </a:rPr>
              <a:t>/</a:t>
            </a:r>
            <a:r>
              <a:rPr lang="de-DE" sz="1200" b="0" i="0" u="none" strike="noStrike" cap="none" dirty="0" err="1">
                <a:solidFill>
                  <a:schemeClr val="dk1"/>
                </a:solidFill>
                <a:effectLst/>
                <a:latin typeface="Calibri"/>
                <a:ea typeface="Calibri"/>
                <a:cs typeface="Calibri"/>
                <a:sym typeface="Calibri"/>
              </a:rPr>
              <a:t>internet</a:t>
            </a:r>
            <a:r>
              <a:rPr lang="de-DE" sz="1200" b="0" i="0" u="none" strike="noStrike" cap="none" dirty="0">
                <a:solidFill>
                  <a:schemeClr val="dk1"/>
                </a:solidFill>
                <a:effectLst/>
                <a:latin typeface="Calibri"/>
                <a:ea typeface="Calibri"/>
                <a:cs typeface="Calibri"/>
                <a:sym typeface="Calibri"/>
              </a:rPr>
              <a:t>/</a:t>
            </a:r>
            <a:r>
              <a:rPr lang="de-DE" sz="1200" b="0" i="0" u="none" strike="noStrike" cap="none" dirty="0" err="1">
                <a:solidFill>
                  <a:schemeClr val="dk1"/>
                </a:solidFill>
                <a:effectLst/>
                <a:latin typeface="Calibri"/>
                <a:ea typeface="Calibri"/>
                <a:cs typeface="Calibri"/>
                <a:sym typeface="Calibri"/>
              </a:rPr>
              <a:t>beschaffung</a:t>
            </a:r>
            <a:r>
              <a:rPr lang="de-DE" sz="1200" b="0" i="0" u="none" strike="noStrike" cap="none" dirty="0">
                <a:solidFill>
                  <a:schemeClr val="dk1"/>
                </a:solidFill>
                <a:effectLst/>
                <a:latin typeface="Calibri"/>
                <a:ea typeface="Calibri"/>
                <a:cs typeface="Calibri"/>
                <a:sym typeface="Calibri"/>
              </a:rPr>
              <a:t>/ekv_shop.html#_0_3</a:t>
            </a:r>
            <a:endParaRPr lang="de-DE" dirty="0"/>
          </a:p>
          <a:p>
            <a:pPr marL="0" lvl="0" indent="0" algn="l" rtl="0">
              <a:lnSpc>
                <a:spcPct val="100000"/>
              </a:lnSpc>
              <a:spcBef>
                <a:spcPts val="0"/>
              </a:spcBef>
              <a:spcAft>
                <a:spcPts val="0"/>
              </a:spcAft>
              <a:buSzPts val="1400"/>
              <a:buNone/>
            </a:pPr>
            <a:endParaRPr dirty="0"/>
          </a:p>
        </p:txBody>
      </p:sp>
      <p:sp>
        <p:nvSpPr>
          <p:cNvPr id="164" name="Google Shape;164;p33:notes">
            <a:extLst>
              <a:ext uri="{FF2B5EF4-FFF2-40B4-BE49-F238E27FC236}">
                <a16:creationId xmlns:a16="http://schemas.microsoft.com/office/drawing/2014/main" id="{FFF9943E-D37F-0019-C530-67516838400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18563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1">
  <p:cSld name="Titel 1">
    <p:bg>
      <p:bgPr>
        <a:solidFill>
          <a:schemeClr val="lt1"/>
        </a:solidFill>
        <a:effectLst/>
      </p:bgPr>
    </p:bg>
    <p:spTree>
      <p:nvGrpSpPr>
        <p:cNvPr id="1" name="Shape 15"/>
        <p:cNvGrpSpPr/>
        <p:nvPr/>
      </p:nvGrpSpPr>
      <p:grpSpPr>
        <a:xfrm>
          <a:off x="0" y="0"/>
          <a:ext cx="0" cy="0"/>
          <a:chOff x="0" y="0"/>
          <a:chExt cx="0" cy="0"/>
        </a:xfrm>
      </p:grpSpPr>
      <p:sp>
        <p:nvSpPr>
          <p:cNvPr id="16" name="Google Shape;16;p17"/>
          <p:cNvSpPr/>
          <p:nvPr/>
        </p:nvSpPr>
        <p:spPr>
          <a:xfrm rot="10800000">
            <a:off x="332000" y="4831776"/>
            <a:ext cx="4356925" cy="4052448"/>
          </a:xfrm>
          <a:prstGeom prst="pie">
            <a:avLst>
              <a:gd name="adj1" fmla="val 0"/>
              <a:gd name="adj2" fmla="val 10801609"/>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17"/>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8" name="Google Shape;18;p17"/>
          <p:cNvCxnSpPr/>
          <p:nvPr/>
        </p:nvCxnSpPr>
        <p:spPr>
          <a:xfrm>
            <a:off x="6309360" y="3950208"/>
            <a:ext cx="2133600" cy="3992"/>
          </a:xfrm>
          <a:prstGeom prst="straightConnector1">
            <a:avLst/>
          </a:prstGeom>
          <a:noFill/>
          <a:ln w="101600" cap="flat" cmpd="sng">
            <a:solidFill>
              <a:schemeClr val="accent3"/>
            </a:solidFill>
            <a:prstDash val="solid"/>
            <a:miter lim="800000"/>
            <a:headEnd type="none" w="sm" len="sm"/>
            <a:tailEnd type="none" w="sm" len="sm"/>
          </a:ln>
        </p:spPr>
      </p:cxnSp>
      <p:sp>
        <p:nvSpPr>
          <p:cNvPr id="19" name="Google Shape;19;p17"/>
          <p:cNvSpPr/>
          <p:nvPr/>
        </p:nvSpPr>
        <p:spPr>
          <a:xfrm rot="10800000">
            <a:off x="-1304496" y="5613097"/>
            <a:ext cx="2624490" cy="2489806"/>
          </a:xfrm>
          <a:prstGeom prst="pie">
            <a:avLst>
              <a:gd name="adj1" fmla="val 5413995"/>
              <a:gd name="adj2" fmla="val 10826281"/>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17"/>
          <p:cNvSpPr/>
          <p:nvPr/>
        </p:nvSpPr>
        <p:spPr>
          <a:xfrm rot="-5400000">
            <a:off x="-1055890" y="818688"/>
            <a:ext cx="2127278" cy="2127278"/>
          </a:xfrm>
          <a:prstGeom prst="pie">
            <a:avLst>
              <a:gd name="adj1" fmla="val 0"/>
              <a:gd name="adj2" fmla="val 1085180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elle 2">
  <p:cSld name="Tabelle 2">
    <p:bg>
      <p:bgPr>
        <a:solidFill>
          <a:schemeClr val="lt1"/>
        </a:solidFill>
        <a:effectLst/>
      </p:bgPr>
    </p:bg>
    <p:spTree>
      <p:nvGrpSpPr>
        <p:cNvPr id="1" name="Shape 87"/>
        <p:cNvGrpSpPr/>
        <p:nvPr/>
      </p:nvGrpSpPr>
      <p:grpSpPr>
        <a:xfrm>
          <a:off x="0" y="0"/>
          <a:ext cx="0" cy="0"/>
          <a:chOff x="0" y="0"/>
          <a:chExt cx="0" cy="0"/>
        </a:xfrm>
      </p:grpSpPr>
      <p:sp>
        <p:nvSpPr>
          <p:cNvPr id="88" name="Google Shape;88;p28"/>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90" name="Google Shape;90;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1" name="Google Shape;91;p28"/>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inanzierung">
  <p:cSld name="Finanzierung">
    <p:spTree>
      <p:nvGrpSpPr>
        <p:cNvPr id="1" name="Shape 92"/>
        <p:cNvGrpSpPr/>
        <p:nvPr/>
      </p:nvGrpSpPr>
      <p:grpSpPr>
        <a:xfrm>
          <a:off x="0" y="0"/>
          <a:ext cx="0" cy="0"/>
          <a:chOff x="0" y="0"/>
          <a:chExt cx="0" cy="0"/>
        </a:xfrm>
      </p:grpSpPr>
      <p:sp>
        <p:nvSpPr>
          <p:cNvPr id="93" name="Google Shape;93;p29"/>
          <p:cNvSpPr txBox="1">
            <a:spLocks noGrp="1"/>
          </p:cNvSpPr>
          <p:nvPr>
            <p:ph type="body" idx="1"/>
          </p:nvPr>
        </p:nvSpPr>
        <p:spPr>
          <a:xfrm>
            <a:off x="2179161" y="3113786"/>
            <a:ext cx="4749959" cy="20367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1800"/>
              <a:buNone/>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94" name="Google Shape;94;p29" descr="Ein Bild, das Screenshot, Schrift, Text, Electric Blue (Farbe) enthält.&#10;&#10;Automatisch generierte Beschreibung"/>
          <p:cNvPicPr preferRelativeResize="0"/>
          <p:nvPr/>
        </p:nvPicPr>
        <p:blipFill rotWithShape="1">
          <a:blip r:embed="rId2">
            <a:alphaModFix/>
          </a:blip>
          <a:srcRect/>
          <a:stretch/>
        </p:blipFill>
        <p:spPr>
          <a:xfrm>
            <a:off x="2041071" y="2129065"/>
            <a:ext cx="3150689" cy="87296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1">
  <p:cSld name="Agenda 1">
    <p:spTree>
      <p:nvGrpSpPr>
        <p:cNvPr id="1" name="Shape 21"/>
        <p:cNvGrpSpPr/>
        <p:nvPr/>
      </p:nvGrpSpPr>
      <p:grpSpPr>
        <a:xfrm>
          <a:off x="0" y="0"/>
          <a:ext cx="0" cy="0"/>
          <a:chOff x="0" y="0"/>
          <a:chExt cx="0" cy="0"/>
        </a:xfrm>
      </p:grpSpPr>
      <p:sp>
        <p:nvSpPr>
          <p:cNvPr id="22" name="Google Shape;22;p18"/>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18"/>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8"/>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lvl1pPr marL="457200" lvl="0" indent="-228600" algn="l">
              <a:lnSpc>
                <a:spcPct val="80000"/>
              </a:lnSpc>
              <a:spcBef>
                <a:spcPts val="2200"/>
              </a:spcBef>
              <a:spcAft>
                <a:spcPts val="0"/>
              </a:spcAft>
              <a:buClr>
                <a:schemeClr val="accent4"/>
              </a:buClr>
              <a:buSzPts val="2400"/>
              <a:buFont typeface="Arial"/>
              <a:buNone/>
              <a:defRPr sz="2400" b="1" i="0">
                <a:solidFill>
                  <a:schemeClr val="accent4"/>
                </a:solidFill>
                <a:latin typeface="Arial"/>
                <a:ea typeface="Arial"/>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5" name="Google Shape;25;p1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26" name="Google Shape;26;p1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7" name="Google Shape;27;p18"/>
          <p:cNvCxnSpPr/>
          <p:nvPr/>
        </p:nvCxnSpPr>
        <p:spPr>
          <a:xfrm>
            <a:off x="594360" y="214884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18"/>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 name="Google Shape;29;p18"/>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inhalt und Bild">
  <p:cSld name="Titelinhalt und Bild">
    <p:bg>
      <p:bgPr>
        <a:solidFill>
          <a:schemeClr val="lt1"/>
        </a:solidFill>
        <a:effectLst/>
      </p:bgPr>
    </p:bg>
    <p:spTree>
      <p:nvGrpSpPr>
        <p:cNvPr id="1" name="Shape 30"/>
        <p:cNvGrpSpPr/>
        <p:nvPr/>
      </p:nvGrpSpPr>
      <p:grpSpPr>
        <a:xfrm>
          <a:off x="0" y="0"/>
          <a:ext cx="0" cy="0"/>
          <a:chOff x="0" y="0"/>
          <a:chExt cx="0" cy="0"/>
        </a:xfrm>
      </p:grpSpPr>
      <p:sp>
        <p:nvSpPr>
          <p:cNvPr id="31" name="Google Shape;31;p25"/>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5"/>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33" name="Google Shape;33;p25"/>
          <p:cNvCxnSpPr/>
          <p:nvPr/>
        </p:nvCxnSpPr>
        <p:spPr>
          <a:xfrm>
            <a:off x="594360" y="2997459"/>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34" name="Google Shape;34;p25"/>
          <p:cNvSpPr>
            <a:spLocks noGrp="1"/>
          </p:cNvSpPr>
          <p:nvPr>
            <p:ph type="pic" idx="2"/>
          </p:nvPr>
        </p:nvSpPr>
        <p:spPr>
          <a:xfrm flipH="1">
            <a:off x="6733505" y="0"/>
            <a:ext cx="5458495" cy="6858000"/>
          </a:xfrm>
          <a:prstGeom prst="flowChartDelay">
            <a:avLst/>
          </a:prstGeom>
          <a:solidFill>
            <a:srgbClr val="87C3CD"/>
          </a:solidFill>
          <a:ln>
            <a:noFill/>
          </a:ln>
        </p:spPr>
        <p:txBody>
          <a:bodyPr/>
          <a:lstStyle/>
          <a:p>
            <a:endParaRPr lang="de-DE"/>
          </a:p>
        </p:txBody>
      </p:sp>
      <p:sp>
        <p:nvSpPr>
          <p:cNvPr id="35" name="Google Shape;35;p2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36" name="Google Shape;36;p2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 und zwei Inhalte 2">
  <p:cSld name="Titel und zwei Inhalte 2">
    <p:bg>
      <p:bgPr>
        <a:solidFill>
          <a:schemeClr val="lt1"/>
        </a:solidFill>
        <a:effectLst/>
      </p:bgPr>
    </p:bg>
    <p:spTree>
      <p:nvGrpSpPr>
        <p:cNvPr id="1" name="Shape 37"/>
        <p:cNvGrpSpPr/>
        <p:nvPr/>
      </p:nvGrpSpPr>
      <p:grpSpPr>
        <a:xfrm>
          <a:off x="0" y="0"/>
          <a:ext cx="0" cy="0"/>
          <a:chOff x="0" y="0"/>
          <a:chExt cx="0" cy="0"/>
        </a:xfrm>
      </p:grpSpPr>
      <p:sp>
        <p:nvSpPr>
          <p:cNvPr id="38" name="Google Shape;38;p23"/>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3"/>
          <p:cNvSpPr txBox="1">
            <a:spLocks noGrp="1"/>
          </p:cNvSpPr>
          <p:nvPr>
            <p:ph type="body" idx="1"/>
          </p:nvPr>
        </p:nvSpPr>
        <p:spPr>
          <a:xfrm>
            <a:off x="594360"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0" name="Google Shape;40;p23"/>
          <p:cNvSpPr txBox="1">
            <a:spLocks noGrp="1"/>
          </p:cNvSpPr>
          <p:nvPr>
            <p:ph type="body" idx="2"/>
          </p:nvPr>
        </p:nvSpPr>
        <p:spPr>
          <a:xfrm>
            <a:off x="5881898"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1" name="Google Shape;41;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42" name="Google Shape;42;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3" name="Google Shape;43;p23"/>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4" name="Google Shape;44;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 name="Google Shape;45;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 name="Google Shape;46;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 3">
  <p:cSld name="Titel 3">
    <p:bg>
      <p:bgPr>
        <a:solidFill>
          <a:schemeClr val="lt1"/>
        </a:solidFill>
        <a:effectLst/>
      </p:bgPr>
    </p:bg>
    <p:spTree>
      <p:nvGrpSpPr>
        <p:cNvPr id="1" name="Shape 47"/>
        <p:cNvGrpSpPr/>
        <p:nvPr/>
      </p:nvGrpSpPr>
      <p:grpSpPr>
        <a:xfrm>
          <a:off x="0" y="0"/>
          <a:ext cx="0" cy="0"/>
          <a:chOff x="0" y="0"/>
          <a:chExt cx="0" cy="0"/>
        </a:xfrm>
      </p:grpSpPr>
      <p:sp>
        <p:nvSpPr>
          <p:cNvPr id="48" name="Google Shape;48;p20"/>
          <p:cNvSpPr txBox="1">
            <a:spLocks noGrp="1"/>
          </p:cNvSpPr>
          <p:nvPr>
            <p:ph type="ctrTitle"/>
          </p:nvPr>
        </p:nvSpPr>
        <p:spPr>
          <a:xfrm>
            <a:off x="594360"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0"/>
          <p:cNvSpPr txBox="1">
            <a:spLocks noGrp="1"/>
          </p:cNvSpPr>
          <p:nvPr>
            <p:ph type="body" idx="1"/>
          </p:nvPr>
        </p:nvSpPr>
        <p:spPr>
          <a:xfrm>
            <a:off x="594360"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50" name="Google Shape;50;p20"/>
          <p:cNvCxnSpPr/>
          <p:nvPr/>
        </p:nvCxnSpPr>
        <p:spPr>
          <a:xfrm>
            <a:off x="594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51" name="Google Shape;51;p20"/>
          <p:cNvSpPr/>
          <p:nvPr/>
        </p:nvSpPr>
        <p:spPr>
          <a:xfrm>
            <a:off x="10879755" y="-1244903"/>
            <a:ext cx="2624490" cy="2489806"/>
          </a:xfrm>
          <a:prstGeom prst="pie">
            <a:avLst>
              <a:gd name="adj1" fmla="val 5413995"/>
              <a:gd name="adj2" fmla="val 1082628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2" name="Google Shape;52;p20"/>
          <p:cNvSpPr/>
          <p:nvPr/>
        </p:nvSpPr>
        <p:spPr>
          <a:xfrm>
            <a:off x="6210036" y="-1896488"/>
            <a:ext cx="3792975" cy="3792975"/>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3" name="Google Shape;53;p20"/>
          <p:cNvSpPr/>
          <p:nvPr/>
        </p:nvSpPr>
        <p:spPr>
          <a:xfrm rot="5400000">
            <a:off x="10295512" y="1532512"/>
            <a:ext cx="3792975" cy="3792975"/>
          </a:xfrm>
          <a:prstGeom prst="pie">
            <a:avLst>
              <a:gd name="adj1" fmla="val 0"/>
              <a:gd name="adj2" fmla="val 10837603"/>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2">
  <p:cSld name="Titel 2">
    <p:bg>
      <p:bgPr>
        <a:solidFill>
          <a:schemeClr val="lt1"/>
        </a:solidFill>
        <a:effectLst/>
      </p:bgPr>
    </p:bg>
    <p:spTree>
      <p:nvGrpSpPr>
        <p:cNvPr id="1" name="Shape 54"/>
        <p:cNvGrpSpPr/>
        <p:nvPr/>
      </p:nvGrpSpPr>
      <p:grpSpPr>
        <a:xfrm>
          <a:off x="0" y="0"/>
          <a:ext cx="0" cy="0"/>
          <a:chOff x="0" y="0"/>
          <a:chExt cx="0" cy="0"/>
        </a:xfrm>
      </p:grpSpPr>
      <p:sp>
        <p:nvSpPr>
          <p:cNvPr id="55" name="Google Shape;55;p21"/>
          <p:cNvSpPr txBox="1">
            <a:spLocks noGrp="1"/>
          </p:cNvSpPr>
          <p:nvPr>
            <p:ph type="ctrTitle"/>
          </p:nvPr>
        </p:nvSpPr>
        <p:spPr>
          <a:xfrm>
            <a:off x="6299835" y="43052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6299835" y="456860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57" name="Google Shape;57;p21"/>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58" name="Google Shape;58;p21"/>
          <p:cNvSpPr>
            <a:spLocks noGrp="1"/>
          </p:cNvSpPr>
          <p:nvPr>
            <p:ph type="pic" idx="2"/>
          </p:nvPr>
        </p:nvSpPr>
        <p:spPr>
          <a:xfrm>
            <a:off x="0" y="-11113"/>
            <a:ext cx="5628068" cy="6858000"/>
          </a:xfrm>
          <a:prstGeom prst="flowChartDelay">
            <a:avLst/>
          </a:prstGeom>
          <a:solidFill>
            <a:srgbClr val="87C3CD"/>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lt1"/>
        </a:solidFill>
        <a:effectLst/>
      </p:bgPr>
    </p:bg>
    <p:spTree>
      <p:nvGrpSpPr>
        <p:cNvPr id="1" name="Shape 59"/>
        <p:cNvGrpSpPr/>
        <p:nvPr/>
      </p:nvGrpSpPr>
      <p:grpSpPr>
        <a:xfrm>
          <a:off x="0" y="0"/>
          <a:ext cx="0" cy="0"/>
          <a:chOff x="0" y="0"/>
          <a:chExt cx="0" cy="0"/>
        </a:xfrm>
      </p:grpSpPr>
      <p:sp>
        <p:nvSpPr>
          <p:cNvPr id="60" name="Google Shape;60;p22"/>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1" name="Google Shape;61;p22"/>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62" name="Google Shape;62;p22"/>
          <p:cNvSpPr txBox="1">
            <a:spLocks noGrp="1"/>
          </p:cNvSpPr>
          <p:nvPr>
            <p:ph type="body" idx="1"/>
          </p:nvPr>
        </p:nvSpPr>
        <p:spPr>
          <a:xfrm>
            <a:off x="6309905"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3" name="Google Shape;63;p22"/>
          <p:cNvSpPr/>
          <p:nvPr/>
        </p:nvSpPr>
        <p:spPr>
          <a:xfrm rot="-5400000">
            <a:off x="-1994302" y="2784058"/>
            <a:ext cx="3988604" cy="4143593"/>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 name="Google Shape;64;p22"/>
          <p:cNvSpPr/>
          <p:nvPr/>
        </p:nvSpPr>
        <p:spPr>
          <a:xfrm rot="10800000">
            <a:off x="1657654" y="5606713"/>
            <a:ext cx="2376839" cy="2502573"/>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 name="Google Shape;65;p22"/>
          <p:cNvSpPr/>
          <p:nvPr/>
        </p:nvSpPr>
        <p:spPr>
          <a:xfrm rot="-8153822">
            <a:off x="691437" y="2439793"/>
            <a:ext cx="1375053" cy="140689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 und Inhalt ">
  <p:cSld name="Titel und Inhalt ">
    <p:bg>
      <p:bgPr>
        <a:solidFill>
          <a:schemeClr val="lt1"/>
        </a:solidFill>
        <a:effectLst/>
      </p:bgPr>
    </p:bg>
    <p:spTree>
      <p:nvGrpSpPr>
        <p:cNvPr id="1" name="Shape 66"/>
        <p:cNvGrpSpPr/>
        <p:nvPr/>
      </p:nvGrpSpPr>
      <p:grpSpPr>
        <a:xfrm>
          <a:off x="0" y="0"/>
          <a:ext cx="0" cy="0"/>
          <a:chOff x="0" y="0"/>
          <a:chExt cx="0" cy="0"/>
        </a:xfrm>
      </p:grpSpPr>
      <p:sp>
        <p:nvSpPr>
          <p:cNvPr id="67" name="Google Shape;67;p24"/>
          <p:cNvSpPr txBox="1">
            <a:spLocks noGrp="1"/>
          </p:cNvSpPr>
          <p:nvPr>
            <p:ph type="title"/>
          </p:nvPr>
        </p:nvSpPr>
        <p:spPr>
          <a:xfrm>
            <a:off x="6318885" y="3499667"/>
            <a:ext cx="4939666" cy="254281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8" name="Google Shape;68;p24"/>
          <p:cNvCxnSpPr/>
          <p:nvPr/>
        </p:nvCxnSpPr>
        <p:spPr>
          <a:xfrm>
            <a:off x="6347460" y="631317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69" name="Google Shape;69;p24"/>
          <p:cNvSpPr txBox="1">
            <a:spLocks noGrp="1"/>
          </p:cNvSpPr>
          <p:nvPr>
            <p:ph type="body" idx="1"/>
          </p:nvPr>
        </p:nvSpPr>
        <p:spPr>
          <a:xfrm>
            <a:off x="603885" y="457201"/>
            <a:ext cx="5198269" cy="2305050"/>
          </a:xfrm>
          <a:prstGeom prst="rect">
            <a:avLst/>
          </a:prstGeom>
          <a:noFill/>
          <a:ln>
            <a:noFill/>
          </a:ln>
        </p:spPr>
        <p:txBody>
          <a:bodyPr spcFirstLastPara="1" wrap="square" lIns="0" tIns="274300" rIns="91425" bIns="45700" anchor="t" anchorCtr="0">
            <a:normAutofit/>
          </a:bodyPr>
          <a:lstStyle>
            <a:lvl1pPr marL="457200" lvl="0" indent="-355600" algn="l">
              <a:lnSpc>
                <a:spcPct val="90000"/>
              </a:lnSpc>
              <a:spcBef>
                <a:spcPts val="1800"/>
              </a:spcBef>
              <a:spcAft>
                <a:spcPts val="0"/>
              </a:spcAft>
              <a:buClr>
                <a:srgbClr val="3F3F3F"/>
              </a:buClr>
              <a:buSzPts val="2000"/>
              <a:buFont typeface="Play"/>
              <a:buAutoNum type="arabicPeriod"/>
              <a:defRPr sz="2000"/>
            </a:lvl1pPr>
            <a:lvl2pPr marL="914400" lvl="1" indent="-355600" algn="l">
              <a:lnSpc>
                <a:spcPct val="90000"/>
              </a:lnSpc>
              <a:spcBef>
                <a:spcPts val="1800"/>
              </a:spcBef>
              <a:spcAft>
                <a:spcPts val="0"/>
              </a:spcAft>
              <a:buClr>
                <a:srgbClr val="3F3F3F"/>
              </a:buClr>
              <a:buSzPts val="2000"/>
              <a:buFont typeface="Play"/>
              <a:buAutoNum type="alphaLcPeriod"/>
              <a:defRPr sz="2000"/>
            </a:lvl2pPr>
            <a:lvl3pPr marL="1371600" lvl="2" indent="-355600" algn="l">
              <a:lnSpc>
                <a:spcPct val="90000"/>
              </a:lnSpc>
              <a:spcBef>
                <a:spcPts val="1800"/>
              </a:spcBef>
              <a:spcAft>
                <a:spcPts val="0"/>
              </a:spcAft>
              <a:buClr>
                <a:srgbClr val="3F3F3F"/>
              </a:buClr>
              <a:buSzPts val="2000"/>
              <a:buFont typeface="Play"/>
              <a:buAutoNum type="arabicParenR"/>
              <a:defRPr sz="2000"/>
            </a:lvl3pPr>
            <a:lvl4pPr marL="1828800" lvl="3" indent="-228600" algn="l">
              <a:lnSpc>
                <a:spcPct val="90000"/>
              </a:lnSpc>
              <a:spcBef>
                <a:spcPts val="1800"/>
              </a:spcBef>
              <a:spcAft>
                <a:spcPts val="0"/>
              </a:spcAft>
              <a:buClr>
                <a:srgbClr val="3F3F3F"/>
              </a:buClr>
              <a:buSzPts val="2000"/>
              <a:buFont typeface="Play"/>
              <a:buNone/>
              <a:defRPr sz="2000"/>
            </a:lvl4pPr>
            <a:lvl5pPr marL="2286000" lvl="4" indent="-355600" algn="l">
              <a:lnSpc>
                <a:spcPct val="90000"/>
              </a:lnSpc>
              <a:spcBef>
                <a:spcPts val="1800"/>
              </a:spcBef>
              <a:spcAft>
                <a:spcPts val="0"/>
              </a:spcAft>
              <a:buClr>
                <a:srgbClr val="3F3F3F"/>
              </a:buClr>
              <a:buSzPts val="2000"/>
              <a:buFont typeface="Play"/>
              <a:buAutoNum type="arabicPeriod"/>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0" name="Google Shape;70;p24"/>
          <p:cNvSpPr txBox="1">
            <a:spLocks noGrp="1"/>
          </p:cNvSpPr>
          <p:nvPr>
            <p:ph type="body" idx="2"/>
          </p:nvPr>
        </p:nvSpPr>
        <p:spPr>
          <a:xfrm>
            <a:off x="594360" y="2810595"/>
            <a:ext cx="5198269" cy="3319513"/>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1" name="Google Shape;71;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72" name="Google Shape;72;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4"/>
          <p:cNvSpPr/>
          <p:nvPr/>
        </p:nvSpPr>
        <p:spPr>
          <a:xfrm>
            <a:off x="8601559" y="-1416132"/>
            <a:ext cx="2848220" cy="284822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 name="Google Shape;74;p24"/>
          <p:cNvSpPr/>
          <p:nvPr/>
        </p:nvSpPr>
        <p:spPr>
          <a:xfrm>
            <a:off x="6179401" y="-908076"/>
            <a:ext cx="1807674" cy="1832107"/>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 name="Google Shape;75;p24"/>
          <p:cNvSpPr/>
          <p:nvPr/>
        </p:nvSpPr>
        <p:spPr>
          <a:xfrm>
            <a:off x="7827282" y="1627027"/>
            <a:ext cx="1307555" cy="1307555"/>
          </a:xfrm>
          <a:prstGeom prst="ellipse">
            <a:avLst/>
          </a:prstGeom>
          <a:solidFill>
            <a:srgbClr val="CBE2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inhalt und Tabelle">
  <p:cSld name="Titelinhalt und Tabelle">
    <p:bg>
      <p:bgPr>
        <a:solidFill>
          <a:schemeClr val="lt1"/>
        </a:solidFill>
        <a:effectLst/>
      </p:bgPr>
    </p:bg>
    <p:spTree>
      <p:nvGrpSpPr>
        <p:cNvPr id="1" name="Shape 76"/>
        <p:cNvGrpSpPr/>
        <p:nvPr/>
      </p:nvGrpSpPr>
      <p:grpSpPr>
        <a:xfrm>
          <a:off x="0" y="0"/>
          <a:ext cx="0" cy="0"/>
          <a:chOff x="0" y="0"/>
          <a:chExt cx="0" cy="0"/>
        </a:xfrm>
      </p:grpSpPr>
      <p:sp>
        <p:nvSpPr>
          <p:cNvPr id="77" name="Google Shape;77;p26"/>
          <p:cNvSpPr txBox="1">
            <a:spLocks noGrp="1"/>
          </p:cNvSpPr>
          <p:nvPr>
            <p:ph type="title"/>
          </p:nvPr>
        </p:nvSpPr>
        <p:spPr>
          <a:xfrm>
            <a:off x="3661409" y="4661717"/>
            <a:ext cx="7936230"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8" name="Google Shape;78;p26"/>
          <p:cNvCxnSpPr/>
          <p:nvPr/>
        </p:nvCxnSpPr>
        <p:spPr>
          <a:xfrm>
            <a:off x="3670935" y="631317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9" name="Google Shape;79;p26"/>
          <p:cNvSpPr txBox="1">
            <a:spLocks noGrp="1"/>
          </p:cNvSpPr>
          <p:nvPr>
            <p:ph type="body" idx="1"/>
          </p:nvPr>
        </p:nvSpPr>
        <p:spPr>
          <a:xfrm>
            <a:off x="603885" y="584005"/>
            <a:ext cx="2825115" cy="3999060"/>
          </a:xfrm>
          <a:prstGeom prst="rect">
            <a:avLst/>
          </a:prstGeom>
          <a:noFill/>
          <a:ln>
            <a:noFill/>
          </a:ln>
        </p:spPr>
        <p:txBody>
          <a:bodyPr spcFirstLastPara="1" wrap="square" lIns="0" tIns="274300" rIns="91425" bIns="4570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228600" algn="l">
              <a:lnSpc>
                <a:spcPct val="90000"/>
              </a:lnSpc>
              <a:spcBef>
                <a:spcPts val="1800"/>
              </a:spcBef>
              <a:spcAft>
                <a:spcPts val="0"/>
              </a:spcAft>
              <a:buClr>
                <a:srgbClr val="3F3F3F"/>
              </a:buClr>
              <a:buSzPts val="2000"/>
              <a:buNone/>
              <a:defRPr sz="2000"/>
            </a:lvl2pPr>
            <a:lvl3pPr marL="1371600" lvl="2" indent="-228600" algn="l">
              <a:lnSpc>
                <a:spcPct val="90000"/>
              </a:lnSpc>
              <a:spcBef>
                <a:spcPts val="1800"/>
              </a:spcBef>
              <a:spcAft>
                <a:spcPts val="0"/>
              </a:spcAft>
              <a:buClr>
                <a:srgbClr val="3F3F3F"/>
              </a:buClr>
              <a:buSzPts val="2000"/>
              <a:buNone/>
              <a:defRPr sz="2000"/>
            </a:lvl3pPr>
            <a:lvl4pPr marL="1828800" lvl="3" indent="-228600" algn="l">
              <a:lnSpc>
                <a:spcPct val="90000"/>
              </a:lnSpc>
              <a:spcBef>
                <a:spcPts val="1800"/>
              </a:spcBef>
              <a:spcAft>
                <a:spcPts val="0"/>
              </a:spcAft>
              <a:buClr>
                <a:srgbClr val="3F3F3F"/>
              </a:buClr>
              <a:buSzPts val="2000"/>
              <a:buNone/>
              <a:defRPr sz="2000"/>
            </a:lvl4pPr>
            <a:lvl5pPr marL="2286000" lvl="4" indent="-228600" algn="l">
              <a:lnSpc>
                <a:spcPct val="90000"/>
              </a:lnSpc>
              <a:spcBef>
                <a:spcPts val="1800"/>
              </a:spcBef>
              <a:spcAft>
                <a:spcPts val="0"/>
              </a:spcAft>
              <a:buClr>
                <a:srgbClr val="3F3F3F"/>
              </a:buClr>
              <a:buSzPts val="2000"/>
              <a:buNone/>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0" name="Google Shape;80;p26"/>
          <p:cNvSpPr txBox="1">
            <a:spLocks noGrp="1"/>
          </p:cNvSpPr>
          <p:nvPr>
            <p:ph type="body" idx="2"/>
          </p:nvPr>
        </p:nvSpPr>
        <p:spPr>
          <a:xfrm>
            <a:off x="3670934" y="584005"/>
            <a:ext cx="7926705" cy="399906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rgbClr val="3F3F3F"/>
              </a:buClr>
              <a:buSzPts val="2000"/>
              <a:buNone/>
              <a:defRPr sz="2000"/>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1" name="Google Shape;81;p2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82" name="Google Shape;82;p2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3" name="Google Shape;83;p26"/>
          <p:cNvGrpSpPr/>
          <p:nvPr/>
        </p:nvGrpSpPr>
        <p:grpSpPr>
          <a:xfrm rot="-5400000">
            <a:off x="-1340601" y="4196010"/>
            <a:ext cx="3053166" cy="2270813"/>
            <a:chOff x="4881398" y="2159825"/>
            <a:chExt cx="3881604" cy="2778984"/>
          </a:xfrm>
        </p:grpSpPr>
        <p:sp>
          <p:nvSpPr>
            <p:cNvPr id="84" name="Google Shape;84;p26"/>
            <p:cNvSpPr/>
            <p:nvPr/>
          </p:nvSpPr>
          <p:spPr>
            <a:xfrm>
              <a:off x="6424812" y="215982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26"/>
            <p:cNvSpPr/>
            <p:nvPr/>
          </p:nvSpPr>
          <p:spPr>
            <a:xfrm>
              <a:off x="4881398" y="2622831"/>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 name="Google Shape;86;p26"/>
            <p:cNvSpPr/>
            <p:nvPr/>
          </p:nvSpPr>
          <p:spPr>
            <a:xfrm>
              <a:off x="5871703" y="4132729"/>
              <a:ext cx="806080" cy="80608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body" idx="1"/>
          </p:nvPr>
        </p:nvSpPr>
        <p:spPr>
          <a:xfrm>
            <a:off x="594360" y="1825625"/>
            <a:ext cx="1100328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3F3F3F"/>
              </a:buClr>
              <a:buSzPts val="2800"/>
              <a:buFont typeface="Arial"/>
              <a:buNone/>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1" name="Google Shape;11;p16"/>
          <p:cNvSpPr txBox="1">
            <a:spLocks noGrp="1"/>
          </p:cNvSpPr>
          <p:nvPr>
            <p:ph type="title"/>
          </p:nvPr>
        </p:nvSpPr>
        <p:spPr>
          <a:xfrm>
            <a:off x="594360" y="365125"/>
            <a:ext cx="11003280" cy="1325563"/>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3F3F3F"/>
              </a:buClr>
              <a:buSzPts val="4400"/>
              <a:buFont typeface="Play"/>
              <a:buNone/>
              <a:defRPr sz="4400" b="1" i="0" u="none" strike="noStrike" cap="none">
                <a:solidFill>
                  <a:srgbClr val="3F3F3F"/>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2" name="Google Shape;12;p1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3" name="Google Shape;13;p1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pic>
        <p:nvPicPr>
          <p:cNvPr id="14" name="Google Shape;14;p16" descr="Logo ProCure"/>
          <p:cNvPicPr preferRelativeResize="0"/>
          <p:nvPr/>
        </p:nvPicPr>
        <p:blipFill rotWithShape="1">
          <a:blip r:embed="rId13">
            <a:alphaModFix/>
          </a:blip>
          <a:srcRect/>
          <a:stretch/>
        </p:blipFill>
        <p:spPr>
          <a:xfrm>
            <a:off x="10419633" y="5890912"/>
            <a:ext cx="1307555" cy="7138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hyperlink" Target="https://www.eineweltnetzwerkbayern.de/fileadmin/assets/Kommunen_Eine_Welt/2024_6_A/2024_-_Kommunen_Eine_Welt_-_6_A_-_EWNB.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gemeindebund.at/images/uploads/downloads/2017/Projekte/Ressourceneffiziente_Gemeinde/Projekt_Ressourceneffiziente_Gemeinde_Massnahmenkatalog.pdf" TargetMode="External"/><Relationship Id="rId5" Type="http://schemas.openxmlformats.org/officeDocument/2006/relationships/hyperlink" Target="https://www.kompass-nachhaltigkeit.de/grundlagenwissen/einblick-in-die-beschaffungspraxis" TargetMode="External"/><Relationship Id="rId4" Type="http://schemas.openxmlformats.org/officeDocument/2006/relationships/hyperlink" Target="https://www.kompass-nachhaltigkeit.de/kommunaler-kompass/bayern/rahmenbedingungen-nutzen#c42191036"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umweltberatung.at/img/1400/4409.jp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vol.at/maeder-feiert-sonnenfest/8131894" TargetMode="External"/><Relationship Id="rId5" Type="http://schemas.openxmlformats.org/officeDocument/2006/relationships/hyperlink" Target="https://www.nuernberg.de/internet/beschaffung/ekv_shop.html#_0_3" TargetMode="External"/><Relationship Id="rId4" Type="http://schemas.openxmlformats.org/officeDocument/2006/relationships/hyperlink" Target="https://www.fairtrade.net/de-de/produkte/fairtrade_produkte/sportbaelle.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g"/><Relationship Id="rId11" Type="http://schemas.openxmlformats.org/officeDocument/2006/relationships/image" Target="../media/image14.png"/><Relationship Id="rId5" Type="http://schemas.openxmlformats.org/officeDocument/2006/relationships/image" Target="../media/image8.jpg"/><Relationship Id="rId10" Type="http://schemas.openxmlformats.org/officeDocument/2006/relationships/image" Target="../media/image13.png"/><Relationship Id="rId4" Type="http://schemas.openxmlformats.org/officeDocument/2006/relationships/image" Target="../media/image7.jpg"/><Relationship Id="rId9" Type="http://schemas.openxmlformats.org/officeDocument/2006/relationships/image" Target="../media/image12.jpg"/><Relationship Id="rId14" Type="http://schemas.openxmlformats.org/officeDocument/2006/relationships/image" Target="../media/image1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1" descr="Ein Bild, das Text, Schrift, Screenshot, Grafiken enthält.&#10;&#10;Automatisch generierte Beschreibung"/>
          <p:cNvPicPr preferRelativeResize="0"/>
          <p:nvPr/>
        </p:nvPicPr>
        <p:blipFill rotWithShape="1">
          <a:blip r:embed="rId3">
            <a:alphaModFix/>
          </a:blip>
          <a:srcRect/>
          <a:stretch/>
        </p:blipFill>
        <p:spPr>
          <a:xfrm>
            <a:off x="6737131" y="4836746"/>
            <a:ext cx="5273749" cy="1904297"/>
          </a:xfrm>
          <a:prstGeom prst="rect">
            <a:avLst/>
          </a:prstGeom>
          <a:noFill/>
          <a:ln>
            <a:noFill/>
          </a:ln>
        </p:spPr>
      </p:pic>
      <p:sp>
        <p:nvSpPr>
          <p:cNvPr id="117" name="Google Shape;117;p1"/>
          <p:cNvSpPr txBox="1"/>
          <p:nvPr/>
        </p:nvSpPr>
        <p:spPr>
          <a:xfrm>
            <a:off x="6309904" y="4085366"/>
            <a:ext cx="27451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dirty="0">
                <a:solidFill>
                  <a:srgbClr val="3F3F3F"/>
                </a:solidFill>
                <a:latin typeface="Aptos" panose="020B0004020202020204" pitchFamily="34" charset="0"/>
                <a:sym typeface="Arial"/>
              </a:rPr>
              <a:t>Date</a:t>
            </a:r>
            <a:endParaRPr sz="1400" b="0" i="0" u="none" strike="noStrike" cap="none" dirty="0">
              <a:solidFill>
                <a:srgbClr val="000000"/>
              </a:solidFill>
              <a:latin typeface="Aptos" panose="020B0004020202020204" pitchFamily="34" charset="0"/>
              <a:sym typeface="Arial"/>
            </a:endParaRPr>
          </a:p>
        </p:txBody>
      </p:sp>
      <p:sp>
        <p:nvSpPr>
          <p:cNvPr id="118" name="Google Shape;118;p1"/>
          <p:cNvSpPr txBox="1"/>
          <p:nvPr/>
        </p:nvSpPr>
        <p:spPr>
          <a:xfrm>
            <a:off x="6309904" y="2544001"/>
            <a:ext cx="5882100" cy="1323399"/>
          </a:xfrm>
          <a:prstGeom prst="rect">
            <a:avLst/>
          </a:prstGeom>
          <a:noFill/>
          <a:ln>
            <a:noFill/>
          </a:ln>
        </p:spPr>
        <p:txBody>
          <a:bodyPr spcFirstLastPara="1" wrap="square" lIns="91425" tIns="45700" rIns="91425" bIns="45700" anchor="t" anchorCtr="0">
            <a:spAutoFit/>
          </a:bodyPr>
          <a:lstStyle/>
          <a:p>
            <a:pPr>
              <a:buSzPts val="4000"/>
            </a:pPr>
            <a:r>
              <a:rPr lang="de-DE" sz="4000" b="1" dirty="0">
                <a:solidFill>
                  <a:srgbClr val="3F3F3F"/>
                </a:solidFill>
                <a:latin typeface="Aptos Serif" panose="02020604070405020304" pitchFamily="18" charset="0"/>
                <a:cs typeface="Aptos Serif" panose="02020604070405020304" pitchFamily="18" charset="0"/>
              </a:rPr>
              <a:t>Études de </a:t>
            </a:r>
            <a:r>
              <a:rPr lang="de-DE" sz="4000" b="1" dirty="0" err="1">
                <a:solidFill>
                  <a:srgbClr val="3F3F3F"/>
                </a:solidFill>
                <a:latin typeface="Aptos Serif" panose="02020604070405020304" pitchFamily="18" charset="0"/>
                <a:cs typeface="Aptos Serif" panose="02020604070405020304" pitchFamily="18" charset="0"/>
              </a:rPr>
              <a:t>cas</a:t>
            </a:r>
            <a:r>
              <a:rPr lang="de-DE" sz="4000" b="1" dirty="0">
                <a:solidFill>
                  <a:srgbClr val="3F3F3F"/>
                </a:solidFill>
                <a:latin typeface="Aptos Serif" panose="02020604070405020304" pitchFamily="18" charset="0"/>
                <a:cs typeface="Aptos Serif" panose="02020604070405020304" pitchFamily="18" charset="0"/>
              </a:rPr>
              <a:t> </a:t>
            </a:r>
            <a:r>
              <a:rPr lang="de-DE" sz="4000" b="1" dirty="0" err="1">
                <a:solidFill>
                  <a:srgbClr val="3F3F3F"/>
                </a:solidFill>
                <a:latin typeface="Aptos Serif" panose="02020604070405020304" pitchFamily="18" charset="0"/>
                <a:cs typeface="Aptos Serif" panose="02020604070405020304" pitchFamily="18" charset="0"/>
              </a:rPr>
              <a:t>locales</a:t>
            </a:r>
            <a:r>
              <a:rPr lang="de-DE" sz="4000" b="1" dirty="0">
                <a:solidFill>
                  <a:srgbClr val="3F3F3F"/>
                </a:solidFill>
                <a:latin typeface="Aptos Serif" panose="02020604070405020304" pitchFamily="18" charset="0"/>
                <a:cs typeface="Aptos Serif" panose="02020604070405020304" pitchFamily="18" charset="0"/>
              </a:rPr>
              <a:t> –</a:t>
            </a:r>
            <a:r>
              <a:rPr lang="de-DE" sz="4000" b="1" dirty="0" err="1">
                <a:solidFill>
                  <a:srgbClr val="3F3F3F"/>
                </a:solidFill>
                <a:latin typeface="Aptos Serif" panose="02020604070405020304" pitchFamily="18" charset="0"/>
                <a:cs typeface="Aptos Serif" panose="02020604070405020304" pitchFamily="18" charset="0"/>
              </a:rPr>
              <a:t>Partage</a:t>
            </a:r>
            <a:r>
              <a:rPr lang="de-DE" sz="4000" b="1" dirty="0">
                <a:solidFill>
                  <a:srgbClr val="3F3F3F"/>
                </a:solidFill>
                <a:latin typeface="Aptos Serif" panose="02020604070405020304" pitchFamily="18" charset="0"/>
                <a:cs typeface="Aptos Serif" panose="02020604070405020304" pitchFamily="18" charset="0"/>
              </a:rPr>
              <a:t> entre </a:t>
            </a:r>
            <a:r>
              <a:rPr lang="de-DE" sz="4000" b="1" dirty="0" err="1">
                <a:solidFill>
                  <a:srgbClr val="3F3F3F"/>
                </a:solidFill>
                <a:latin typeface="Aptos Serif" panose="02020604070405020304" pitchFamily="18" charset="0"/>
                <a:cs typeface="Aptos Serif" panose="02020604070405020304" pitchFamily="18" charset="0"/>
              </a:rPr>
              <a:t>pairs</a:t>
            </a:r>
            <a:endParaRPr lang="de-DE" sz="4000" b="1" dirty="0">
              <a:solidFill>
                <a:srgbClr val="3F3F3F"/>
              </a:solidFill>
              <a:latin typeface="Aptos Serif" panose="02020604070405020304" pitchFamily="18" charset="0"/>
              <a:cs typeface="Aptos Serif" panose="02020604070405020304" pitchFamily="18" charset="0"/>
            </a:endParaRPr>
          </a:p>
        </p:txBody>
      </p:sp>
      <p:pic>
        <p:nvPicPr>
          <p:cNvPr id="119" name="Google Shape;119;p1" descr="Ein Bild, das Screenshot, Grafiken, Schrift, Grafikdesign enthält.&#10;&#10;Automatisch generierte Beschreibung"/>
          <p:cNvPicPr preferRelativeResize="0"/>
          <p:nvPr/>
        </p:nvPicPr>
        <p:blipFill rotWithShape="1">
          <a:blip r:embed="rId4">
            <a:alphaModFix/>
          </a:blip>
          <a:srcRect/>
          <a:stretch/>
        </p:blipFill>
        <p:spPr>
          <a:xfrm>
            <a:off x="2686857" y="2224159"/>
            <a:ext cx="3409143" cy="1861207"/>
          </a:xfrm>
          <a:prstGeom prst="rect">
            <a:avLst/>
          </a:prstGeom>
          <a:noFill/>
          <a:ln>
            <a:noFill/>
          </a:ln>
        </p:spPr>
      </p:pic>
      <p:sp>
        <p:nvSpPr>
          <p:cNvPr id="121" name="Google Shape;121;p1"/>
          <p:cNvSpPr txBox="1"/>
          <p:nvPr/>
        </p:nvSpPr>
        <p:spPr>
          <a:xfrm>
            <a:off x="6309904" y="1956744"/>
            <a:ext cx="4891496"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dirty="0">
                <a:solidFill>
                  <a:srgbClr val="3F3F3F"/>
                </a:solidFill>
                <a:latin typeface="Aptos" panose="020B0004020202020204" pitchFamily="34" charset="0"/>
                <a:sym typeface="Arial"/>
              </a:rPr>
              <a:t>Train </a:t>
            </a:r>
            <a:r>
              <a:rPr lang="de-DE" sz="1800" b="0" i="0" u="none" strike="noStrike" cap="none" dirty="0" err="1">
                <a:solidFill>
                  <a:srgbClr val="3F3F3F"/>
                </a:solidFill>
                <a:latin typeface="Aptos" panose="020B0004020202020204" pitchFamily="34" charset="0"/>
                <a:sym typeface="Arial"/>
              </a:rPr>
              <a:t>the</a:t>
            </a:r>
            <a:r>
              <a:rPr lang="de-DE" sz="1800" b="0" i="0" u="none" strike="noStrike" cap="none" dirty="0">
                <a:solidFill>
                  <a:srgbClr val="3F3F3F"/>
                </a:solidFill>
                <a:latin typeface="Aptos" panose="020B0004020202020204" pitchFamily="34" charset="0"/>
                <a:sym typeface="Arial"/>
              </a:rPr>
              <a:t> Trainer: </a:t>
            </a:r>
            <a:endParaRPr sz="1400" b="0" i="0" u="none" strike="noStrike" cap="none" dirty="0">
              <a:solidFill>
                <a:srgbClr val="000000"/>
              </a:solidFill>
              <a:latin typeface="Aptos" panose="020B0004020202020204" pitchFamily="34" charset="0"/>
              <a:sym typeface="Arial"/>
            </a:endParaRPr>
          </a:p>
        </p:txBody>
      </p:sp>
      <p:pic>
        <p:nvPicPr>
          <p:cNvPr id="3" name="Grafik 2">
            <a:extLst>
              <a:ext uri="{FF2B5EF4-FFF2-40B4-BE49-F238E27FC236}">
                <a16:creationId xmlns:a16="http://schemas.microsoft.com/office/drawing/2014/main" id="{F25F6492-FEBB-3B1B-71C2-28018DA5642D}"/>
              </a:ext>
            </a:extLst>
          </p:cNvPr>
          <p:cNvPicPr>
            <a:picLocks noChangeAspect="1"/>
          </p:cNvPicPr>
          <p:nvPr/>
        </p:nvPicPr>
        <p:blipFill>
          <a:blip r:embed="rId5"/>
          <a:srcRect/>
          <a:stretch/>
        </p:blipFill>
        <p:spPr>
          <a:xfrm>
            <a:off x="0" y="5383033"/>
            <a:ext cx="3687417" cy="147496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6"/>
          <p:cNvSpPr txBox="1">
            <a:spLocks noGrp="1"/>
          </p:cNvSpPr>
          <p:nvPr>
            <p:ph type="title"/>
          </p:nvPr>
        </p:nvSpPr>
        <p:spPr>
          <a:xfrm>
            <a:off x="594349" y="867325"/>
            <a:ext cx="7526700" cy="2354100"/>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ea typeface="Arial"/>
                <a:cs typeface="Aptos Serif" panose="02020604070405020304" pitchFamily="18" charset="0"/>
                <a:sym typeface="Arial"/>
              </a:rPr>
              <a:t>4. </a:t>
            </a:r>
            <a:r>
              <a:rPr lang="de-DE" dirty="0">
                <a:latin typeface="Aptos Serif" panose="02020604070405020304" pitchFamily="18" charset="0"/>
                <a:cs typeface="Aptos Serif" panose="02020604070405020304" pitchFamily="18" charset="0"/>
              </a:rPr>
              <a:t>Exemple </a:t>
            </a:r>
            <a:r>
              <a:rPr lang="de-DE" dirty="0" err="1">
                <a:latin typeface="Aptos Serif" panose="02020604070405020304" pitchFamily="18" charset="0"/>
                <a:cs typeface="Aptos Serif" panose="02020604070405020304" pitchFamily="18" charset="0"/>
              </a:rPr>
              <a:t>pratique</a:t>
            </a:r>
            <a:r>
              <a:rPr lang="de-DE" dirty="0">
                <a:latin typeface="Aptos Serif" panose="02020604070405020304" pitchFamily="18" charset="0"/>
                <a:cs typeface="Aptos Serif" panose="02020604070405020304" pitchFamily="18" charset="0"/>
              </a:rPr>
              <a:t> : </a:t>
            </a:r>
            <a:r>
              <a:rPr lang="de-DE" dirty="0" err="1">
                <a:latin typeface="Aptos Serif" panose="02020604070405020304" pitchFamily="18" charset="0"/>
                <a:cs typeface="Aptos Serif" panose="02020604070405020304" pitchFamily="18" charset="0"/>
              </a:rPr>
              <a:t>implication</a:t>
            </a:r>
            <a:r>
              <a:rPr lang="de-DE" dirty="0">
                <a:latin typeface="Aptos Serif" panose="02020604070405020304" pitchFamily="18" charset="0"/>
                <a:cs typeface="Aptos Serif" panose="02020604070405020304" pitchFamily="18" charset="0"/>
              </a:rPr>
              <a:t> du </a:t>
            </a:r>
            <a:r>
              <a:rPr lang="de-DE" dirty="0" err="1">
                <a:latin typeface="Aptos Serif" panose="02020604070405020304" pitchFamily="18" charset="0"/>
                <a:cs typeface="Aptos Serif" panose="02020604070405020304" pitchFamily="18" charset="0"/>
              </a:rPr>
              <a:t>personnel</a:t>
            </a:r>
            <a:r>
              <a:rPr lang="de-DE" dirty="0">
                <a:latin typeface="Aptos Serif" panose="02020604070405020304" pitchFamily="18" charset="0"/>
                <a:cs typeface="Aptos Serif" panose="02020604070405020304" pitchFamily="18" charset="0"/>
              </a:rPr>
              <a:t> des </a:t>
            </a:r>
            <a:r>
              <a:rPr lang="de-DE" dirty="0" err="1">
                <a:latin typeface="Aptos Serif" panose="02020604070405020304" pitchFamily="18" charset="0"/>
                <a:cs typeface="Aptos Serif" panose="02020604070405020304" pitchFamily="18" charset="0"/>
              </a:rPr>
              <a:t>communes</a:t>
            </a:r>
            <a:br>
              <a:rPr lang="de-DE" dirty="0">
                <a:latin typeface="Aptos Serif" panose="02020604070405020304" pitchFamily="18" charset="0"/>
                <a:ea typeface="Arial"/>
                <a:cs typeface="Aptos Serif" panose="02020604070405020304" pitchFamily="18" charset="0"/>
                <a:sym typeface="Arial"/>
              </a:rPr>
            </a:br>
            <a:endParaRPr dirty="0">
              <a:latin typeface="Aptos Serif" panose="02020604070405020304" pitchFamily="18" charset="0"/>
              <a:ea typeface="Arial"/>
              <a:cs typeface="Aptos Serif" panose="02020604070405020304" pitchFamily="18" charset="0"/>
              <a:sym typeface="Arial"/>
            </a:endParaRPr>
          </a:p>
        </p:txBody>
      </p:sp>
      <p:sp>
        <p:nvSpPr>
          <p:cNvPr id="191" name="Google Shape;191;p36"/>
          <p:cNvSpPr txBox="1">
            <a:spLocks noGrp="1"/>
          </p:cNvSpPr>
          <p:nvPr>
            <p:ph type="body" idx="1"/>
          </p:nvPr>
        </p:nvSpPr>
        <p:spPr>
          <a:xfrm>
            <a:off x="594349" y="2688088"/>
            <a:ext cx="8413726" cy="3464675"/>
          </a:xfrm>
          <a:prstGeom prst="rect">
            <a:avLst/>
          </a:prstGeom>
          <a:noFill/>
          <a:ln>
            <a:noFill/>
          </a:ln>
        </p:spPr>
        <p:txBody>
          <a:bodyPr spcFirstLastPara="1" wrap="square" lIns="0" tIns="228600" rIns="0" bIns="0" anchor="t" anchorCtr="0">
            <a:noAutofit/>
          </a:bodyPr>
          <a:lstStyle/>
          <a:p>
            <a:r>
              <a:rPr lang="de-DE" sz="1800" dirty="0">
                <a:latin typeface="Aptos" panose="020B0004020202020204" pitchFamily="34" charset="0"/>
              </a:rPr>
              <a:t>Le </a:t>
            </a:r>
            <a:r>
              <a:rPr lang="de-DE" sz="1800" dirty="0" err="1">
                <a:latin typeface="Aptos" panose="020B0004020202020204" pitchFamily="34" charset="0"/>
              </a:rPr>
              <a:t>personnel</a:t>
            </a:r>
            <a:r>
              <a:rPr lang="de-DE" sz="1800" dirty="0">
                <a:latin typeface="Aptos" panose="020B0004020202020204" pitchFamily="34" charset="0"/>
              </a:rPr>
              <a:t> de </a:t>
            </a:r>
            <a:r>
              <a:rPr lang="de-DE" sz="1800" dirty="0" err="1">
                <a:latin typeface="Aptos" panose="020B0004020202020204" pitchFamily="34" charset="0"/>
              </a:rPr>
              <a:t>nettoyage</a:t>
            </a:r>
            <a:r>
              <a:rPr lang="de-DE" sz="1800" dirty="0">
                <a:latin typeface="Aptos" panose="020B0004020202020204" pitchFamily="34" charset="0"/>
              </a:rPr>
              <a:t> de la </a:t>
            </a:r>
            <a:r>
              <a:rPr lang="de-DE" sz="1800" dirty="0" err="1">
                <a:latin typeface="Aptos" panose="020B0004020202020204" pitchFamily="34" charset="0"/>
              </a:rPr>
              <a:t>commune</a:t>
            </a:r>
            <a:r>
              <a:rPr lang="de-DE" sz="1800" dirty="0">
                <a:latin typeface="Aptos" panose="020B0004020202020204" pitchFamily="34" charset="0"/>
              </a:rPr>
              <a:t> de </a:t>
            </a:r>
            <a:r>
              <a:rPr lang="de-DE" sz="1800" dirty="0" err="1">
                <a:latin typeface="Aptos" panose="020B0004020202020204" pitchFamily="34" charset="0"/>
              </a:rPr>
              <a:t>Payerbach</a:t>
            </a:r>
            <a:r>
              <a:rPr lang="de-DE" sz="1800" dirty="0">
                <a:latin typeface="Aptos" panose="020B0004020202020204" pitchFamily="34" charset="0"/>
              </a:rPr>
              <a:t> (</a:t>
            </a:r>
            <a:r>
              <a:rPr lang="de-DE" sz="1800" dirty="0" err="1">
                <a:latin typeface="Aptos" panose="020B0004020202020204" pitchFamily="34" charset="0"/>
              </a:rPr>
              <a:t>Autriche</a:t>
            </a:r>
            <a:r>
              <a:rPr lang="de-DE" sz="1800" dirty="0">
                <a:latin typeface="Aptos" panose="020B0004020202020204" pitchFamily="34" charset="0"/>
              </a:rPr>
              <a:t>) a </a:t>
            </a:r>
            <a:r>
              <a:rPr lang="de-DE" sz="1800" dirty="0" err="1">
                <a:latin typeface="Aptos" panose="020B0004020202020204" pitchFamily="34" charset="0"/>
              </a:rPr>
              <a:t>suivi</a:t>
            </a:r>
            <a:r>
              <a:rPr lang="de-DE" sz="1800" dirty="0">
                <a:latin typeface="Aptos" panose="020B0004020202020204" pitchFamily="34" charset="0"/>
              </a:rPr>
              <a:t> </a:t>
            </a:r>
            <a:r>
              <a:rPr lang="de-DE" sz="1800" dirty="0" err="1">
                <a:latin typeface="Aptos" panose="020B0004020202020204" pitchFamily="34" charset="0"/>
              </a:rPr>
              <a:t>une</a:t>
            </a:r>
            <a:r>
              <a:rPr lang="de-DE" sz="1800" dirty="0">
                <a:latin typeface="Aptos" panose="020B0004020202020204" pitchFamily="34" charset="0"/>
              </a:rPr>
              <a:t> </a:t>
            </a:r>
            <a:r>
              <a:rPr lang="de-DE" sz="1800" dirty="0" err="1">
                <a:latin typeface="Aptos" panose="020B0004020202020204" pitchFamily="34" charset="0"/>
              </a:rPr>
              <a:t>formation</a:t>
            </a:r>
            <a:r>
              <a:rPr lang="de-DE" sz="1800" dirty="0">
                <a:latin typeface="Aptos" panose="020B0004020202020204" pitchFamily="34" charset="0"/>
              </a:rPr>
              <a:t> </a:t>
            </a:r>
            <a:r>
              <a:rPr lang="de-DE" sz="1800" dirty="0" err="1">
                <a:latin typeface="Aptos" panose="020B0004020202020204" pitchFamily="34" charset="0"/>
              </a:rPr>
              <a:t>sur</a:t>
            </a:r>
            <a:r>
              <a:rPr lang="de-DE" sz="1800" dirty="0">
                <a:latin typeface="Aptos" panose="020B0004020202020204" pitchFamily="34" charset="0"/>
              </a:rPr>
              <a:t> le </a:t>
            </a:r>
            <a:r>
              <a:rPr lang="de-DE" sz="1800" dirty="0" err="1">
                <a:latin typeface="Aptos" panose="020B0004020202020204" pitchFamily="34" charset="0"/>
              </a:rPr>
              <a:t>thème</a:t>
            </a:r>
            <a:r>
              <a:rPr lang="de-DE" sz="1800" dirty="0">
                <a:latin typeface="Aptos" panose="020B0004020202020204" pitchFamily="34" charset="0"/>
              </a:rPr>
              <a:t> du </a:t>
            </a:r>
            <a:r>
              <a:rPr lang="de-DE" sz="1800" dirty="0" err="1">
                <a:latin typeface="Aptos" panose="020B0004020202020204" pitchFamily="34" charset="0"/>
              </a:rPr>
              <a:t>nettoyage</a:t>
            </a:r>
            <a:r>
              <a:rPr lang="de-DE" sz="1800" dirty="0">
                <a:latin typeface="Aptos" panose="020B0004020202020204" pitchFamily="34" charset="0"/>
              </a:rPr>
              <a:t> </a:t>
            </a:r>
            <a:r>
              <a:rPr lang="de-DE" sz="1800" dirty="0" err="1">
                <a:latin typeface="Aptos" panose="020B0004020202020204" pitchFamily="34" charset="0"/>
              </a:rPr>
              <a:t>écologique</a:t>
            </a:r>
            <a:r>
              <a:rPr lang="de-DE" sz="1800" dirty="0">
                <a:latin typeface="Aptos" panose="020B0004020202020204" pitchFamily="34" charset="0"/>
              </a:rPr>
              <a:t> </a:t>
            </a:r>
            <a:r>
              <a:rPr lang="de-DE" sz="1800" dirty="0" err="1">
                <a:latin typeface="Aptos" panose="020B0004020202020204" pitchFamily="34" charset="0"/>
              </a:rPr>
              <a:t>proposée</a:t>
            </a:r>
            <a:r>
              <a:rPr lang="de-DE" sz="1800" dirty="0">
                <a:latin typeface="Aptos" panose="020B0004020202020204" pitchFamily="34" charset="0"/>
              </a:rPr>
              <a:t> par la </a:t>
            </a:r>
            <a:r>
              <a:rPr lang="de-DE" sz="1800" dirty="0" err="1">
                <a:latin typeface="Aptos" panose="020B0004020202020204" pitchFamily="34" charset="0"/>
              </a:rPr>
              <a:t>société</a:t>
            </a:r>
            <a:r>
              <a:rPr lang="de-DE" sz="1800" dirty="0">
                <a:latin typeface="Aptos" panose="020B0004020202020204" pitchFamily="34" charset="0"/>
              </a:rPr>
              <a:t> « die </a:t>
            </a:r>
            <a:r>
              <a:rPr lang="de-DE" sz="1800" dirty="0" err="1">
                <a:latin typeface="Aptos" panose="020B0004020202020204" pitchFamily="34" charset="0"/>
              </a:rPr>
              <a:t>umweltberatung</a:t>
            </a:r>
            <a:r>
              <a:rPr lang="de-DE" sz="1800" dirty="0">
                <a:latin typeface="Aptos" panose="020B0004020202020204" pitchFamily="34" charset="0"/>
              </a:rPr>
              <a:t> ». Le </a:t>
            </a:r>
            <a:r>
              <a:rPr lang="de-DE" sz="1800" dirty="0" err="1">
                <a:latin typeface="Aptos" panose="020B0004020202020204" pitchFamily="34" charset="0"/>
              </a:rPr>
              <a:t>cours</a:t>
            </a:r>
            <a:r>
              <a:rPr lang="de-DE" sz="1800" dirty="0">
                <a:latin typeface="Aptos" panose="020B0004020202020204" pitchFamily="34" charset="0"/>
              </a:rPr>
              <a:t> </a:t>
            </a:r>
            <a:r>
              <a:rPr lang="de-DE" sz="1800" dirty="0" err="1">
                <a:latin typeface="Aptos" panose="020B0004020202020204" pitchFamily="34" charset="0"/>
              </a:rPr>
              <a:t>portait</a:t>
            </a:r>
            <a:r>
              <a:rPr lang="de-DE" sz="1800" dirty="0">
                <a:latin typeface="Aptos" panose="020B0004020202020204" pitchFamily="34" charset="0"/>
              </a:rPr>
              <a:t> </a:t>
            </a:r>
            <a:r>
              <a:rPr lang="de-DE" sz="1800" dirty="0" err="1">
                <a:latin typeface="Aptos" panose="020B0004020202020204" pitchFamily="34" charset="0"/>
              </a:rPr>
              <a:t>sur</a:t>
            </a:r>
            <a:r>
              <a:rPr lang="de-DE" sz="1800" dirty="0">
                <a:latin typeface="Aptos" panose="020B0004020202020204" pitchFamily="34" charset="0"/>
              </a:rPr>
              <a:t> </a:t>
            </a:r>
            <a:r>
              <a:rPr lang="de-DE" sz="1800" dirty="0" err="1">
                <a:latin typeface="Aptos" panose="020B0004020202020204" pitchFamily="34" charset="0"/>
              </a:rPr>
              <a:t>les</a:t>
            </a:r>
            <a:r>
              <a:rPr lang="de-DE" sz="1800" dirty="0">
                <a:latin typeface="Aptos" panose="020B0004020202020204" pitchFamily="34" charset="0"/>
              </a:rPr>
              <a:t> </a:t>
            </a:r>
            <a:r>
              <a:rPr lang="de-DE" sz="1800" dirty="0" err="1">
                <a:latin typeface="Aptos" panose="020B0004020202020204" pitchFamily="34" charset="0"/>
              </a:rPr>
              <a:t>ingrédients</a:t>
            </a:r>
            <a:r>
              <a:rPr lang="de-DE" sz="1800" dirty="0">
                <a:latin typeface="Aptos" panose="020B0004020202020204" pitchFamily="34" charset="0"/>
              </a:rPr>
              <a:t>, </a:t>
            </a:r>
            <a:r>
              <a:rPr lang="de-DE" sz="1800" dirty="0" err="1">
                <a:latin typeface="Aptos" panose="020B0004020202020204" pitchFamily="34" charset="0"/>
              </a:rPr>
              <a:t>les</a:t>
            </a:r>
            <a:r>
              <a:rPr lang="de-DE" sz="1800" dirty="0">
                <a:latin typeface="Aptos" panose="020B0004020202020204" pitchFamily="34" charset="0"/>
              </a:rPr>
              <a:t> </a:t>
            </a:r>
            <a:r>
              <a:rPr lang="de-DE" sz="1800" dirty="0" err="1">
                <a:latin typeface="Aptos" panose="020B0004020202020204" pitchFamily="34" charset="0"/>
              </a:rPr>
              <a:t>dosages</a:t>
            </a:r>
            <a:r>
              <a:rPr lang="de-DE" sz="1800" dirty="0">
                <a:latin typeface="Aptos" panose="020B0004020202020204" pitchFamily="34" charset="0"/>
              </a:rPr>
              <a:t> et la </a:t>
            </a:r>
            <a:r>
              <a:rPr lang="de-DE" sz="1800" dirty="0" err="1">
                <a:latin typeface="Aptos" panose="020B0004020202020204" pitchFamily="34" charset="0"/>
              </a:rPr>
              <a:t>protection</a:t>
            </a:r>
            <a:r>
              <a:rPr lang="de-DE" sz="1800" dirty="0">
                <a:latin typeface="Aptos" panose="020B0004020202020204" pitchFamily="34" charset="0"/>
              </a:rPr>
              <a:t> du </a:t>
            </a:r>
            <a:r>
              <a:rPr lang="de-DE" sz="1800" dirty="0" err="1">
                <a:latin typeface="Aptos" panose="020B0004020202020204" pitchFamily="34" charset="0"/>
              </a:rPr>
              <a:t>travail</a:t>
            </a:r>
            <a:r>
              <a:rPr lang="de-DE" sz="1800" dirty="0">
                <a:latin typeface="Aptos" panose="020B0004020202020204" pitchFamily="34" charset="0"/>
              </a:rPr>
              <a:t> et de la </a:t>
            </a:r>
            <a:r>
              <a:rPr lang="de-DE" sz="1800" dirty="0" err="1">
                <a:latin typeface="Aptos" panose="020B0004020202020204" pitchFamily="34" charset="0"/>
              </a:rPr>
              <a:t>peau</a:t>
            </a:r>
            <a:r>
              <a:rPr lang="de-DE" sz="1800" dirty="0">
                <a:latin typeface="Aptos" panose="020B0004020202020204" pitchFamily="34" charset="0"/>
              </a:rPr>
              <a:t>. En </a:t>
            </a:r>
            <a:r>
              <a:rPr lang="de-DE" sz="1800" dirty="0" err="1">
                <a:latin typeface="Aptos" panose="020B0004020202020204" pitchFamily="34" charset="0"/>
              </a:rPr>
              <a:t>conséquence</a:t>
            </a:r>
            <a:r>
              <a:rPr lang="de-DE" sz="1800" dirty="0">
                <a:latin typeface="Aptos" panose="020B0004020202020204" pitchFamily="34" charset="0"/>
              </a:rPr>
              <a:t>, la </a:t>
            </a:r>
            <a:r>
              <a:rPr lang="de-DE" sz="1800" dirty="0" err="1">
                <a:latin typeface="Aptos" panose="020B0004020202020204" pitchFamily="34" charset="0"/>
              </a:rPr>
              <a:t>commune</a:t>
            </a:r>
            <a:r>
              <a:rPr lang="de-DE" sz="1800" dirty="0">
                <a:latin typeface="Aptos" panose="020B0004020202020204" pitchFamily="34" charset="0"/>
              </a:rPr>
              <a:t> a </a:t>
            </a:r>
            <a:r>
              <a:rPr lang="de-DE" sz="1800" dirty="0" err="1">
                <a:latin typeface="Aptos" panose="020B0004020202020204" pitchFamily="34" charset="0"/>
              </a:rPr>
              <a:t>changé</a:t>
            </a:r>
            <a:r>
              <a:rPr lang="de-DE" sz="1800" dirty="0">
                <a:latin typeface="Aptos" panose="020B0004020202020204" pitchFamily="34" charset="0"/>
              </a:rPr>
              <a:t> </a:t>
            </a:r>
            <a:r>
              <a:rPr lang="de-DE" sz="1800" dirty="0" err="1">
                <a:latin typeface="Aptos" panose="020B0004020202020204" pitchFamily="34" charset="0"/>
              </a:rPr>
              <a:t>ses</a:t>
            </a:r>
            <a:r>
              <a:rPr lang="de-DE" sz="1800" dirty="0">
                <a:latin typeface="Aptos" panose="020B0004020202020204" pitchFamily="34" charset="0"/>
              </a:rPr>
              <a:t> </a:t>
            </a:r>
            <a:r>
              <a:rPr lang="de-DE" sz="1800" dirty="0" err="1">
                <a:latin typeface="Aptos" panose="020B0004020202020204" pitchFamily="34" charset="0"/>
              </a:rPr>
              <a:t>méthodes</a:t>
            </a:r>
            <a:r>
              <a:rPr lang="de-DE" sz="1800" dirty="0">
                <a:latin typeface="Aptos" panose="020B0004020202020204" pitchFamily="34" charset="0"/>
              </a:rPr>
              <a:t> et </a:t>
            </a:r>
            <a:r>
              <a:rPr lang="de-DE" sz="1800" dirty="0" err="1">
                <a:latin typeface="Aptos" panose="020B0004020202020204" pitchFamily="34" charset="0"/>
              </a:rPr>
              <a:t>ses</a:t>
            </a:r>
            <a:r>
              <a:rPr lang="de-DE" sz="1800" dirty="0">
                <a:latin typeface="Aptos" panose="020B0004020202020204" pitchFamily="34" charset="0"/>
              </a:rPr>
              <a:t> </a:t>
            </a:r>
            <a:r>
              <a:rPr lang="de-DE" sz="1800" dirty="0" err="1">
                <a:latin typeface="Aptos" panose="020B0004020202020204" pitchFamily="34" charset="0"/>
              </a:rPr>
              <a:t>produits</a:t>
            </a:r>
            <a:r>
              <a:rPr lang="de-DE" sz="1800" dirty="0">
                <a:latin typeface="Aptos" panose="020B0004020202020204" pitchFamily="34" charset="0"/>
              </a:rPr>
              <a:t> de </a:t>
            </a:r>
            <a:r>
              <a:rPr lang="de-DE" sz="1800" dirty="0" err="1">
                <a:latin typeface="Aptos" panose="020B0004020202020204" pitchFamily="34" charset="0"/>
              </a:rPr>
              <a:t>nettoyage</a:t>
            </a:r>
            <a:r>
              <a:rPr lang="de-DE" sz="1800" dirty="0">
                <a:latin typeface="Aptos" panose="020B0004020202020204" pitchFamily="34" charset="0"/>
              </a:rPr>
              <a:t> et </a:t>
            </a:r>
            <a:r>
              <a:rPr lang="de-DE" sz="1800" dirty="0" err="1">
                <a:latin typeface="Aptos" panose="020B0004020202020204" pitchFamily="34" charset="0"/>
              </a:rPr>
              <a:t>opté</a:t>
            </a:r>
            <a:r>
              <a:rPr lang="de-DE" sz="1800" dirty="0">
                <a:latin typeface="Aptos" panose="020B0004020202020204" pitchFamily="34" charset="0"/>
              </a:rPr>
              <a:t> </a:t>
            </a:r>
            <a:r>
              <a:rPr lang="de-DE" sz="1800" dirty="0" err="1">
                <a:latin typeface="Aptos" panose="020B0004020202020204" pitchFamily="34" charset="0"/>
              </a:rPr>
              <a:t>pour</a:t>
            </a:r>
            <a:r>
              <a:rPr lang="de-DE" sz="1800" dirty="0">
                <a:latin typeface="Aptos" panose="020B0004020202020204" pitchFamily="34" charset="0"/>
              </a:rPr>
              <a:t> des alternatives </a:t>
            </a:r>
            <a:r>
              <a:rPr lang="de-DE" sz="1800" dirty="0" err="1">
                <a:latin typeface="Aptos" panose="020B0004020202020204" pitchFamily="34" charset="0"/>
              </a:rPr>
              <a:t>respectueuses</a:t>
            </a:r>
            <a:r>
              <a:rPr lang="de-DE" sz="1800" dirty="0">
                <a:latin typeface="Aptos" panose="020B0004020202020204" pitchFamily="34" charset="0"/>
              </a:rPr>
              <a:t> de </a:t>
            </a:r>
            <a:r>
              <a:rPr lang="de-DE" sz="1800" dirty="0" err="1">
                <a:latin typeface="Aptos" panose="020B0004020202020204" pitchFamily="34" charset="0"/>
              </a:rPr>
              <a:t>l’environnement</a:t>
            </a:r>
            <a:r>
              <a:rPr lang="de-DE" sz="1800" dirty="0">
                <a:latin typeface="Aptos" panose="020B0004020202020204" pitchFamily="34" charset="0"/>
              </a:rPr>
              <a:t>.</a:t>
            </a:r>
          </a:p>
          <a:p>
            <a:r>
              <a:rPr lang="de-DE" sz="1800" dirty="0">
                <a:latin typeface="Aptos" panose="020B0004020202020204" pitchFamily="34" charset="0"/>
              </a:rPr>
              <a:t>La </a:t>
            </a:r>
            <a:r>
              <a:rPr lang="de-DE" sz="1800" dirty="0" err="1">
                <a:latin typeface="Aptos" panose="020B0004020202020204" pitchFamily="34" charset="0"/>
              </a:rPr>
              <a:t>formation</a:t>
            </a:r>
            <a:r>
              <a:rPr lang="de-DE" sz="1800" dirty="0">
                <a:latin typeface="Aptos" panose="020B0004020202020204" pitchFamily="34" charset="0"/>
              </a:rPr>
              <a:t> a </a:t>
            </a:r>
            <a:r>
              <a:rPr lang="de-DE" sz="1800" dirty="0" err="1">
                <a:latin typeface="Aptos" panose="020B0004020202020204" pitchFamily="34" charset="0"/>
              </a:rPr>
              <a:t>permis</a:t>
            </a:r>
            <a:r>
              <a:rPr lang="de-DE" sz="1800" dirty="0">
                <a:latin typeface="Aptos" panose="020B0004020202020204" pitchFamily="34" charset="0"/>
              </a:rPr>
              <a:t> </a:t>
            </a:r>
            <a:r>
              <a:rPr lang="de-DE" sz="1800" dirty="0" err="1">
                <a:latin typeface="Aptos" panose="020B0004020202020204" pitchFamily="34" charset="0"/>
              </a:rPr>
              <a:t>d’accentuer</a:t>
            </a:r>
            <a:r>
              <a:rPr lang="de-DE" sz="1800" dirty="0">
                <a:latin typeface="Aptos" panose="020B0004020202020204" pitchFamily="34" charset="0"/>
              </a:rPr>
              <a:t> la </a:t>
            </a:r>
            <a:r>
              <a:rPr lang="de-DE" sz="1800" dirty="0" err="1">
                <a:latin typeface="Aptos" panose="020B0004020202020204" pitchFamily="34" charset="0"/>
              </a:rPr>
              <a:t>prise</a:t>
            </a:r>
            <a:r>
              <a:rPr lang="de-DE" sz="1800" dirty="0">
                <a:latin typeface="Aptos" panose="020B0004020202020204" pitchFamily="34" charset="0"/>
              </a:rPr>
              <a:t> de </a:t>
            </a:r>
            <a:r>
              <a:rPr lang="de-DE" sz="1800" dirty="0" err="1">
                <a:latin typeface="Aptos" panose="020B0004020202020204" pitchFamily="34" charset="0"/>
              </a:rPr>
              <a:t>conscience</a:t>
            </a:r>
            <a:r>
              <a:rPr lang="de-DE" sz="1800" dirty="0">
                <a:latin typeface="Aptos" panose="020B0004020202020204" pitchFamily="34" charset="0"/>
              </a:rPr>
              <a:t>, de </a:t>
            </a:r>
            <a:r>
              <a:rPr lang="de-DE" sz="1800" dirty="0" err="1">
                <a:latin typeface="Aptos" panose="020B0004020202020204" pitchFamily="34" charset="0"/>
              </a:rPr>
              <a:t>renforcer</a:t>
            </a:r>
            <a:r>
              <a:rPr lang="de-DE" sz="1800" dirty="0">
                <a:latin typeface="Aptos" panose="020B0004020202020204" pitchFamily="34" charset="0"/>
              </a:rPr>
              <a:t> la </a:t>
            </a:r>
            <a:r>
              <a:rPr lang="de-DE" sz="1800" dirty="0" err="1">
                <a:latin typeface="Aptos" panose="020B0004020202020204" pitchFamily="34" charset="0"/>
              </a:rPr>
              <a:t>motivation</a:t>
            </a:r>
            <a:r>
              <a:rPr lang="de-DE" sz="1800" dirty="0">
                <a:latin typeface="Aptos" panose="020B0004020202020204" pitchFamily="34" charset="0"/>
              </a:rPr>
              <a:t> au sein de </a:t>
            </a:r>
            <a:r>
              <a:rPr lang="de-DE" sz="1800" dirty="0" err="1">
                <a:latin typeface="Aptos" panose="020B0004020202020204" pitchFamily="34" charset="0"/>
              </a:rPr>
              <a:t>l’équipe</a:t>
            </a:r>
            <a:r>
              <a:rPr lang="de-DE" sz="1800" dirty="0">
                <a:latin typeface="Aptos" panose="020B0004020202020204" pitchFamily="34" charset="0"/>
              </a:rPr>
              <a:t> </a:t>
            </a:r>
            <a:r>
              <a:rPr lang="de-DE" sz="1800" dirty="0" err="1">
                <a:latin typeface="Aptos" panose="020B0004020202020204" pitchFamily="34" charset="0"/>
              </a:rPr>
              <a:t>pour</a:t>
            </a:r>
            <a:r>
              <a:rPr lang="de-DE" sz="1800" dirty="0">
                <a:latin typeface="Aptos" panose="020B0004020202020204" pitchFamily="34" charset="0"/>
              </a:rPr>
              <a:t> </a:t>
            </a:r>
            <a:r>
              <a:rPr lang="de-DE" sz="1800" dirty="0" err="1">
                <a:latin typeface="Aptos" panose="020B0004020202020204" pitchFamily="34" charset="0"/>
              </a:rPr>
              <a:t>une</a:t>
            </a:r>
            <a:r>
              <a:rPr lang="de-DE" sz="1800" dirty="0">
                <a:latin typeface="Aptos" panose="020B0004020202020204" pitchFamily="34" charset="0"/>
              </a:rPr>
              <a:t> </a:t>
            </a:r>
            <a:r>
              <a:rPr lang="de-DE" sz="1800" dirty="0" err="1">
                <a:latin typeface="Aptos" panose="020B0004020202020204" pitchFamily="34" charset="0"/>
              </a:rPr>
              <a:t>gestion</a:t>
            </a:r>
            <a:r>
              <a:rPr lang="de-DE" sz="1800" dirty="0">
                <a:latin typeface="Aptos" panose="020B0004020202020204" pitchFamily="34" charset="0"/>
              </a:rPr>
              <a:t> plus responsable des </a:t>
            </a:r>
            <a:r>
              <a:rPr lang="de-DE" sz="1800" dirty="0" err="1">
                <a:latin typeface="Aptos" panose="020B0004020202020204" pitchFamily="34" charset="0"/>
              </a:rPr>
              <a:t>questions</a:t>
            </a:r>
            <a:r>
              <a:rPr lang="de-DE" sz="1800" dirty="0">
                <a:latin typeface="Aptos" panose="020B0004020202020204" pitchFamily="34" charset="0"/>
              </a:rPr>
              <a:t> </a:t>
            </a:r>
            <a:r>
              <a:rPr lang="de-DE" sz="1800" dirty="0" err="1">
                <a:latin typeface="Aptos" panose="020B0004020202020204" pitchFamily="34" charset="0"/>
              </a:rPr>
              <a:t>environnementales</a:t>
            </a:r>
            <a:r>
              <a:rPr lang="de-DE" sz="1800" dirty="0">
                <a:latin typeface="Aptos" panose="020B0004020202020204" pitchFamily="34" charset="0"/>
              </a:rPr>
              <a:t> et de </a:t>
            </a:r>
            <a:r>
              <a:rPr lang="de-DE" sz="1800" dirty="0" err="1">
                <a:latin typeface="Aptos" panose="020B0004020202020204" pitchFamily="34" charset="0"/>
              </a:rPr>
              <a:t>réduire</a:t>
            </a:r>
            <a:r>
              <a:rPr lang="de-DE" sz="1800" dirty="0">
                <a:latin typeface="Aptos" panose="020B0004020202020204" pitchFamily="34" charset="0"/>
              </a:rPr>
              <a:t> de </a:t>
            </a:r>
            <a:r>
              <a:rPr lang="de-DE" sz="1800" dirty="0" err="1">
                <a:latin typeface="Aptos" panose="020B0004020202020204" pitchFamily="34" charset="0"/>
              </a:rPr>
              <a:t>manière</a:t>
            </a:r>
            <a:r>
              <a:rPr lang="de-DE" sz="1800" dirty="0">
                <a:latin typeface="Aptos" panose="020B0004020202020204" pitchFamily="34" charset="0"/>
              </a:rPr>
              <a:t> </a:t>
            </a:r>
            <a:r>
              <a:rPr lang="de-DE" sz="1800" dirty="0" err="1">
                <a:latin typeface="Aptos" panose="020B0004020202020204" pitchFamily="34" charset="0"/>
              </a:rPr>
              <a:t>significative</a:t>
            </a:r>
            <a:r>
              <a:rPr lang="de-DE" sz="1800" dirty="0">
                <a:latin typeface="Aptos" panose="020B0004020202020204" pitchFamily="34" charset="0"/>
              </a:rPr>
              <a:t> </a:t>
            </a:r>
            <a:r>
              <a:rPr lang="de-DE" sz="1800" dirty="0" err="1">
                <a:latin typeface="Aptos" panose="020B0004020202020204" pitchFamily="34" charset="0"/>
              </a:rPr>
              <a:t>l’utilisation</a:t>
            </a:r>
            <a:r>
              <a:rPr lang="de-DE" sz="1800" dirty="0">
                <a:latin typeface="Aptos" panose="020B0004020202020204" pitchFamily="34" charset="0"/>
              </a:rPr>
              <a:t> de </a:t>
            </a:r>
            <a:r>
              <a:rPr lang="de-DE" sz="1800" dirty="0" err="1">
                <a:latin typeface="Aptos" panose="020B0004020202020204" pitchFamily="34" charset="0"/>
              </a:rPr>
              <a:t>produits</a:t>
            </a:r>
            <a:r>
              <a:rPr lang="de-DE" sz="1800" dirty="0">
                <a:latin typeface="Aptos" panose="020B0004020202020204" pitchFamily="34" charset="0"/>
              </a:rPr>
              <a:t> </a:t>
            </a:r>
            <a:r>
              <a:rPr lang="de-DE" sz="1800" dirty="0" err="1">
                <a:latin typeface="Aptos" panose="020B0004020202020204" pitchFamily="34" charset="0"/>
              </a:rPr>
              <a:t>chimiques</a:t>
            </a:r>
            <a:r>
              <a:rPr lang="de-DE" sz="1800" dirty="0">
                <a:latin typeface="Aptos" panose="020B0004020202020204" pitchFamily="34" charset="0"/>
              </a:rPr>
              <a:t>. </a:t>
            </a:r>
            <a:r>
              <a:rPr lang="de-DE" sz="1800" dirty="0" err="1">
                <a:latin typeface="Aptos" panose="020B0004020202020204" pitchFamily="34" charset="0"/>
              </a:rPr>
              <a:t>Parallèlement</a:t>
            </a:r>
            <a:r>
              <a:rPr lang="de-DE" sz="1800" dirty="0">
                <a:latin typeface="Aptos" panose="020B0004020202020204" pitchFamily="34" charset="0"/>
              </a:rPr>
              <a:t>, le </a:t>
            </a:r>
            <a:r>
              <a:rPr lang="de-DE" sz="1800" dirty="0" err="1">
                <a:latin typeface="Aptos" panose="020B0004020202020204" pitchFamily="34" charset="0"/>
              </a:rPr>
              <a:t>coût</a:t>
            </a:r>
            <a:r>
              <a:rPr lang="de-DE" sz="1800" dirty="0">
                <a:latin typeface="Aptos" panose="020B0004020202020204" pitchFamily="34" charset="0"/>
              </a:rPr>
              <a:t> des </a:t>
            </a:r>
            <a:r>
              <a:rPr lang="de-DE" sz="1800" dirty="0" err="1">
                <a:latin typeface="Aptos" panose="020B0004020202020204" pitchFamily="34" charset="0"/>
              </a:rPr>
              <a:t>produits</a:t>
            </a:r>
            <a:r>
              <a:rPr lang="de-DE" sz="1800" dirty="0">
                <a:latin typeface="Aptos" panose="020B0004020202020204" pitchFamily="34" charset="0"/>
              </a:rPr>
              <a:t> de </a:t>
            </a:r>
            <a:r>
              <a:rPr lang="de-DE" sz="1800" dirty="0" err="1">
                <a:latin typeface="Aptos" panose="020B0004020202020204" pitchFamily="34" charset="0"/>
              </a:rPr>
              <a:t>nettoyage</a:t>
            </a:r>
            <a:r>
              <a:rPr lang="de-DE" sz="1800" dirty="0">
                <a:latin typeface="Aptos" panose="020B0004020202020204" pitchFamily="34" charset="0"/>
              </a:rPr>
              <a:t> a </a:t>
            </a:r>
            <a:r>
              <a:rPr lang="de-DE" sz="1800" dirty="0" err="1">
                <a:latin typeface="Aptos" panose="020B0004020202020204" pitchFamily="34" charset="0"/>
              </a:rPr>
              <a:t>diminué</a:t>
            </a:r>
            <a:r>
              <a:rPr lang="de-DE" sz="1800" dirty="0">
                <a:latin typeface="Aptos" panose="020B0004020202020204" pitchFamily="34" charset="0"/>
              </a:rPr>
              <a:t> et </a:t>
            </a:r>
            <a:r>
              <a:rPr lang="de-DE" sz="1800" dirty="0" err="1">
                <a:latin typeface="Aptos" panose="020B0004020202020204" pitchFamily="34" charset="0"/>
              </a:rPr>
              <a:t>les</a:t>
            </a:r>
            <a:r>
              <a:rPr lang="de-DE" sz="1800" dirty="0">
                <a:latin typeface="Aptos" panose="020B0004020202020204" pitchFamily="34" charset="0"/>
              </a:rPr>
              <a:t> </a:t>
            </a:r>
            <a:r>
              <a:rPr lang="de-DE" sz="1800" dirty="0" err="1">
                <a:latin typeface="Aptos" panose="020B0004020202020204" pitchFamily="34" charset="0"/>
              </a:rPr>
              <a:t>normes</a:t>
            </a:r>
            <a:r>
              <a:rPr lang="de-DE" sz="1800" dirty="0">
                <a:latin typeface="Aptos" panose="020B0004020202020204" pitchFamily="34" charset="0"/>
              </a:rPr>
              <a:t> </a:t>
            </a:r>
            <a:r>
              <a:rPr lang="de-DE" sz="1800" dirty="0" err="1">
                <a:latin typeface="Aptos" panose="020B0004020202020204" pitchFamily="34" charset="0"/>
              </a:rPr>
              <a:t>environnementales</a:t>
            </a:r>
            <a:r>
              <a:rPr lang="de-DE" sz="1800" dirty="0">
                <a:latin typeface="Aptos" panose="020B0004020202020204" pitchFamily="34" charset="0"/>
              </a:rPr>
              <a:t> </a:t>
            </a:r>
            <a:r>
              <a:rPr lang="de-DE" sz="1800" dirty="0" err="1">
                <a:latin typeface="Aptos" panose="020B0004020202020204" pitchFamily="34" charset="0"/>
              </a:rPr>
              <a:t>ont</a:t>
            </a:r>
            <a:r>
              <a:rPr lang="de-DE" sz="1800" dirty="0">
                <a:latin typeface="Aptos" panose="020B0004020202020204" pitchFamily="34" charset="0"/>
              </a:rPr>
              <a:t> </a:t>
            </a:r>
            <a:r>
              <a:rPr lang="de-DE" sz="1800" dirty="0" err="1">
                <a:latin typeface="Aptos" panose="020B0004020202020204" pitchFamily="34" charset="0"/>
              </a:rPr>
              <a:t>été</a:t>
            </a:r>
            <a:r>
              <a:rPr lang="de-DE" sz="1800" dirty="0">
                <a:latin typeface="Aptos" panose="020B0004020202020204" pitchFamily="34" charset="0"/>
              </a:rPr>
              <a:t> </a:t>
            </a:r>
            <a:r>
              <a:rPr lang="de-DE" sz="1800" dirty="0" err="1">
                <a:latin typeface="Aptos" panose="020B0004020202020204" pitchFamily="34" charset="0"/>
              </a:rPr>
              <a:t>améliorées</a:t>
            </a:r>
            <a:r>
              <a:rPr lang="de-DE" sz="1800" dirty="0">
                <a:latin typeface="Aptos" panose="020B0004020202020204" pitchFamily="34" charset="0"/>
              </a:rPr>
              <a:t>.</a:t>
            </a:r>
            <a:endParaRPr lang="de-DE" sz="1800" dirty="0">
              <a:effectLst/>
              <a:latin typeface="Aptos" panose="020B0004020202020204" pitchFamily="34" charset="0"/>
            </a:endParaRPr>
          </a:p>
        </p:txBody>
      </p:sp>
      <p:sp>
        <p:nvSpPr>
          <p:cNvPr id="192" name="Google Shape;192;p3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10</a:t>
            </a:fld>
            <a:endParaRPr/>
          </a:p>
        </p:txBody>
      </p:sp>
      <p:pic>
        <p:nvPicPr>
          <p:cNvPr id="193" name="Google Shape;193;p36" descr="Ein Bild, das Text, Spielzeug, Screenshot, Grafikdesign enthält.&#10;&#10;KI-generierte Inhalte können fehlerhaft sein."/>
          <p:cNvPicPr preferRelativeResize="0"/>
          <p:nvPr/>
        </p:nvPicPr>
        <p:blipFill rotWithShape="1">
          <a:blip r:embed="rId3">
            <a:alphaModFix/>
          </a:blip>
          <a:srcRect l="9152" r="14380"/>
          <a:stretch/>
        </p:blipFill>
        <p:spPr>
          <a:xfrm>
            <a:off x="9008075" y="195409"/>
            <a:ext cx="3023099" cy="302601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7"/>
          <p:cNvSpPr txBox="1">
            <a:spLocks noGrp="1"/>
          </p:cNvSpPr>
          <p:nvPr>
            <p:ph type="title"/>
          </p:nvPr>
        </p:nvSpPr>
        <p:spPr>
          <a:xfrm>
            <a:off x="594360" y="437155"/>
            <a:ext cx="9778365" cy="1494596"/>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Exercice de </a:t>
            </a:r>
            <a:r>
              <a:rPr lang="de-DE" dirty="0" err="1">
                <a:latin typeface="Aptos Serif" panose="02020604070405020304" pitchFamily="18" charset="0"/>
                <a:cs typeface="Aptos Serif" panose="02020604070405020304" pitchFamily="18" charset="0"/>
              </a:rPr>
              <a:t>groupe</a:t>
            </a:r>
            <a:r>
              <a:rPr lang="de-DE" dirty="0">
                <a:latin typeface="Aptos Serif" panose="02020604070405020304" pitchFamily="18" charset="0"/>
                <a:cs typeface="Aptos Serif" panose="02020604070405020304" pitchFamily="18" charset="0"/>
              </a:rPr>
              <a:t> : </a:t>
            </a:r>
            <a:br>
              <a:rPr lang="de-DE" dirty="0">
                <a:latin typeface="Aptos Serif" panose="02020604070405020304" pitchFamily="18" charset="0"/>
                <a:cs typeface="Aptos Serif" panose="02020604070405020304" pitchFamily="18" charset="0"/>
              </a:rPr>
            </a:br>
            <a:r>
              <a:rPr lang="de-DE" dirty="0" err="1">
                <a:latin typeface="Aptos Serif" panose="02020604070405020304" pitchFamily="18" charset="0"/>
                <a:cs typeface="Aptos Serif" panose="02020604070405020304" pitchFamily="18" charset="0"/>
              </a:rPr>
              <a:t>impliquer</a:t>
            </a:r>
            <a:r>
              <a:rPr lang="de-DE" dirty="0">
                <a:latin typeface="Aptos Serif" panose="02020604070405020304" pitchFamily="18" charset="0"/>
                <a:cs typeface="Aptos Serif" panose="02020604070405020304" pitchFamily="18" charset="0"/>
              </a:rPr>
              <a:t> le </a:t>
            </a:r>
            <a:r>
              <a:rPr lang="de-DE" dirty="0" err="1">
                <a:latin typeface="Aptos Serif" panose="02020604070405020304" pitchFamily="18" charset="0"/>
                <a:cs typeface="Aptos Serif" panose="02020604070405020304" pitchFamily="18" charset="0"/>
              </a:rPr>
              <a:t>personnel</a:t>
            </a:r>
            <a:endParaRPr dirty="0">
              <a:latin typeface="Aptos Serif" panose="02020604070405020304" pitchFamily="18" charset="0"/>
              <a:ea typeface="Arial"/>
              <a:cs typeface="Aptos Serif" panose="02020604070405020304" pitchFamily="18" charset="0"/>
              <a:sym typeface="Arial"/>
            </a:endParaRPr>
          </a:p>
        </p:txBody>
      </p:sp>
      <p:sp>
        <p:nvSpPr>
          <p:cNvPr id="199" name="Google Shape;199;p37"/>
          <p:cNvSpPr txBox="1">
            <a:spLocks noGrp="1"/>
          </p:cNvSpPr>
          <p:nvPr>
            <p:ph type="body" idx="1"/>
          </p:nvPr>
        </p:nvSpPr>
        <p:spPr>
          <a:xfrm>
            <a:off x="594360" y="2315817"/>
            <a:ext cx="10169718" cy="3958178"/>
          </a:xfrm>
          <a:prstGeom prst="rect">
            <a:avLst/>
          </a:prstGeom>
          <a:noFill/>
          <a:ln>
            <a:noFill/>
          </a:ln>
        </p:spPr>
        <p:txBody>
          <a:bodyPr spcFirstLastPara="1" wrap="square" lIns="0" tIns="45700" rIns="0" bIns="0" anchor="t" anchorCtr="0">
            <a:normAutofit/>
          </a:bodyPr>
          <a:lstStyle/>
          <a:p>
            <a:r>
              <a:rPr lang="de-DE" dirty="0" err="1">
                <a:latin typeface="Aptos" panose="020B0004020202020204" pitchFamily="34" charset="0"/>
              </a:rPr>
              <a:t>Travaillez</a:t>
            </a:r>
            <a:r>
              <a:rPr lang="de-DE" dirty="0">
                <a:latin typeface="Aptos" panose="020B0004020202020204" pitchFamily="34" charset="0"/>
              </a:rPr>
              <a:t> en </a:t>
            </a:r>
            <a:r>
              <a:rPr lang="de-DE" dirty="0" err="1">
                <a:latin typeface="Aptos" panose="020B0004020202020204" pitchFamily="34" charset="0"/>
              </a:rPr>
              <a:t>groupe</a:t>
            </a:r>
            <a:r>
              <a:rPr lang="de-DE" dirty="0">
                <a:latin typeface="Aptos" panose="020B0004020202020204" pitchFamily="34" charset="0"/>
              </a:rPr>
              <a:t> et </a:t>
            </a:r>
            <a:r>
              <a:rPr lang="de-DE" dirty="0" err="1">
                <a:latin typeface="Aptos" panose="020B0004020202020204" pitchFamily="34" charset="0"/>
              </a:rPr>
              <a:t>discutez</a:t>
            </a:r>
            <a:r>
              <a:rPr lang="de-DE" dirty="0">
                <a:latin typeface="Aptos" panose="020B0004020202020204" pitchFamily="34" charset="0"/>
              </a:rPr>
              <a:t> des </a:t>
            </a:r>
            <a:r>
              <a:rPr lang="de-DE" dirty="0" err="1">
                <a:latin typeface="Aptos" panose="020B0004020202020204" pitchFamily="34" charset="0"/>
              </a:rPr>
              <a:t>questions</a:t>
            </a:r>
            <a:r>
              <a:rPr lang="de-DE" dirty="0">
                <a:latin typeface="Aptos" panose="020B0004020202020204" pitchFamily="34" charset="0"/>
              </a:rPr>
              <a:t> </a:t>
            </a:r>
            <a:r>
              <a:rPr lang="de-DE" dirty="0" err="1">
                <a:latin typeface="Aptos" panose="020B0004020202020204" pitchFamily="34" charset="0"/>
              </a:rPr>
              <a:t>suivantes</a:t>
            </a:r>
            <a:r>
              <a:rPr lang="de-DE" dirty="0">
                <a:latin typeface="Aptos" panose="020B0004020202020204" pitchFamily="34" charset="0"/>
              </a:rPr>
              <a:t> :</a:t>
            </a:r>
          </a:p>
          <a:p>
            <a:pPr marL="571500" indent="-342900" fontAlgn="base">
              <a:buFont typeface="Arial" panose="020B0604020202020204" pitchFamily="34" charset="0"/>
              <a:buChar char="•"/>
            </a:pPr>
            <a:r>
              <a:rPr lang="de-DE" dirty="0" err="1">
                <a:latin typeface="Aptos" panose="020B0004020202020204" pitchFamily="34" charset="0"/>
              </a:rPr>
              <a:t>Selon</a:t>
            </a:r>
            <a:r>
              <a:rPr lang="de-DE" dirty="0">
                <a:latin typeface="Aptos" panose="020B0004020202020204" pitchFamily="34" charset="0"/>
              </a:rPr>
              <a:t> </a:t>
            </a:r>
            <a:r>
              <a:rPr lang="de-DE" dirty="0" err="1">
                <a:latin typeface="Aptos" panose="020B0004020202020204" pitchFamily="34" charset="0"/>
              </a:rPr>
              <a:t>vous</a:t>
            </a:r>
            <a:r>
              <a:rPr lang="de-DE" dirty="0">
                <a:latin typeface="Aptos" panose="020B0004020202020204" pitchFamily="34" charset="0"/>
              </a:rPr>
              <a:t>, </a:t>
            </a:r>
            <a:r>
              <a:rPr lang="de-DE" dirty="0" err="1">
                <a:latin typeface="Aptos" panose="020B0004020202020204" pitchFamily="34" charset="0"/>
              </a:rPr>
              <a:t>quel</a:t>
            </a:r>
            <a:r>
              <a:rPr lang="de-DE" dirty="0">
                <a:latin typeface="Aptos" panose="020B0004020202020204" pitchFamily="34" charset="0"/>
              </a:rPr>
              <a:t> a </a:t>
            </a:r>
            <a:r>
              <a:rPr lang="de-DE" dirty="0" err="1">
                <a:latin typeface="Aptos" panose="020B0004020202020204" pitchFamily="34" charset="0"/>
              </a:rPr>
              <a:t>été</a:t>
            </a:r>
            <a:r>
              <a:rPr lang="de-DE" dirty="0">
                <a:latin typeface="Aptos" panose="020B0004020202020204" pitchFamily="34" charset="0"/>
              </a:rPr>
              <a:t> le </a:t>
            </a:r>
            <a:r>
              <a:rPr lang="de-DE" dirty="0" err="1">
                <a:latin typeface="Aptos" panose="020B0004020202020204" pitchFamily="34" charset="0"/>
              </a:rPr>
              <a:t>facteur</a:t>
            </a:r>
            <a:r>
              <a:rPr lang="de-DE" dirty="0">
                <a:latin typeface="Aptos" panose="020B0004020202020204" pitchFamily="34" charset="0"/>
              </a:rPr>
              <a:t> </a:t>
            </a:r>
            <a:r>
              <a:rPr lang="de-DE" dirty="0" err="1">
                <a:latin typeface="Aptos" panose="020B0004020202020204" pitchFamily="34" charset="0"/>
              </a:rPr>
              <a:t>déterminant</a:t>
            </a:r>
            <a:r>
              <a:rPr lang="de-DE" dirty="0">
                <a:latin typeface="Aptos" panose="020B0004020202020204" pitchFamily="34" charset="0"/>
              </a:rPr>
              <a:t> de la </a:t>
            </a:r>
            <a:r>
              <a:rPr lang="de-DE" dirty="0" err="1">
                <a:latin typeface="Aptos" panose="020B0004020202020204" pitchFamily="34" charset="0"/>
              </a:rPr>
              <a:t>réussite</a:t>
            </a:r>
            <a:r>
              <a:rPr lang="de-DE" dirty="0">
                <a:latin typeface="Aptos" panose="020B0004020202020204" pitchFamily="34" charset="0"/>
              </a:rPr>
              <a:t> ? </a:t>
            </a:r>
          </a:p>
          <a:p>
            <a:pPr marL="571500" indent="-342900" fontAlgn="base">
              <a:buFont typeface="Arial" panose="020B0604020202020204" pitchFamily="34" charset="0"/>
              <a:buChar char="•"/>
            </a:pPr>
            <a:r>
              <a:rPr lang="de-DE" dirty="0" err="1">
                <a:latin typeface="Aptos" panose="020B0004020202020204" pitchFamily="34" charset="0"/>
              </a:rPr>
              <a:t>Quels</a:t>
            </a:r>
            <a:r>
              <a:rPr lang="de-DE" dirty="0">
                <a:latin typeface="Aptos" panose="020B0004020202020204" pitchFamily="34" charset="0"/>
              </a:rPr>
              <a:t> </a:t>
            </a:r>
            <a:r>
              <a:rPr lang="de-DE" dirty="0" err="1">
                <a:latin typeface="Aptos" panose="020B0004020202020204" pitchFamily="34" charset="0"/>
              </a:rPr>
              <a:t>sont</a:t>
            </a:r>
            <a:r>
              <a:rPr lang="de-DE" dirty="0">
                <a:latin typeface="Aptos" panose="020B0004020202020204" pitchFamily="34" charset="0"/>
              </a:rPr>
              <a:t> </a:t>
            </a:r>
            <a:r>
              <a:rPr lang="de-DE" dirty="0" err="1">
                <a:latin typeface="Aptos" panose="020B0004020202020204" pitchFamily="34" charset="0"/>
              </a:rPr>
              <a:t>les</a:t>
            </a:r>
            <a:r>
              <a:rPr lang="de-DE" dirty="0">
                <a:latin typeface="Aptos" panose="020B0004020202020204" pitchFamily="34" charset="0"/>
              </a:rPr>
              <a:t> </a:t>
            </a:r>
            <a:r>
              <a:rPr lang="de-DE" dirty="0" err="1">
                <a:latin typeface="Aptos" panose="020B0004020202020204" pitchFamily="34" charset="0"/>
              </a:rPr>
              <a:t>pièges</a:t>
            </a:r>
            <a:r>
              <a:rPr lang="de-DE" dirty="0">
                <a:latin typeface="Aptos" panose="020B0004020202020204" pitchFamily="34" charset="0"/>
              </a:rPr>
              <a:t> à </a:t>
            </a:r>
            <a:r>
              <a:rPr lang="de-DE" dirty="0" err="1">
                <a:latin typeface="Aptos" panose="020B0004020202020204" pitchFamily="34" charset="0"/>
              </a:rPr>
              <a:t>éviter</a:t>
            </a:r>
            <a:r>
              <a:rPr lang="de-DE" dirty="0">
                <a:latin typeface="Aptos" panose="020B0004020202020204" pitchFamily="34" charset="0"/>
              </a:rPr>
              <a:t> ? </a:t>
            </a:r>
          </a:p>
          <a:p>
            <a:pPr marL="571500" indent="-342900" fontAlgn="base">
              <a:buFont typeface="Arial" panose="020B0604020202020204" pitchFamily="34" charset="0"/>
              <a:buChar char="•"/>
            </a:pPr>
            <a:r>
              <a:rPr lang="de-DE" dirty="0" err="1">
                <a:latin typeface="Aptos" panose="020B0004020202020204" pitchFamily="34" charset="0"/>
              </a:rPr>
              <a:t>Existe</a:t>
            </a:r>
            <a:r>
              <a:rPr lang="de-DE" dirty="0">
                <a:latin typeface="Aptos" panose="020B0004020202020204" pitchFamily="34" charset="0"/>
              </a:rPr>
              <a:t>-t-il des </a:t>
            </a:r>
            <a:r>
              <a:rPr lang="de-DE" dirty="0" err="1">
                <a:latin typeface="Aptos" panose="020B0004020202020204" pitchFamily="34" charset="0"/>
              </a:rPr>
              <a:t>difficultés</a:t>
            </a:r>
            <a:r>
              <a:rPr lang="de-DE" dirty="0">
                <a:latin typeface="Aptos" panose="020B0004020202020204" pitchFamily="34" charset="0"/>
              </a:rPr>
              <a:t> </a:t>
            </a:r>
            <a:r>
              <a:rPr lang="de-DE" dirty="0" err="1">
                <a:latin typeface="Aptos" panose="020B0004020202020204" pitchFamily="34" charset="0"/>
              </a:rPr>
              <a:t>dans</a:t>
            </a:r>
            <a:r>
              <a:rPr lang="de-DE" dirty="0">
                <a:latin typeface="Aptos" panose="020B0004020202020204" pitchFamily="34" charset="0"/>
              </a:rPr>
              <a:t> </a:t>
            </a:r>
            <a:r>
              <a:rPr lang="de-DE" dirty="0" err="1">
                <a:latin typeface="Aptos" panose="020B0004020202020204" pitchFamily="34" charset="0"/>
              </a:rPr>
              <a:t>votre</a:t>
            </a:r>
            <a:r>
              <a:rPr lang="de-DE" dirty="0">
                <a:latin typeface="Aptos" panose="020B0004020202020204" pitchFamily="34" charset="0"/>
              </a:rPr>
              <a:t> </a:t>
            </a:r>
            <a:r>
              <a:rPr lang="de-DE" dirty="0" err="1">
                <a:latin typeface="Aptos" panose="020B0004020202020204" pitchFamily="34" charset="0"/>
              </a:rPr>
              <a:t>communauté</a:t>
            </a:r>
            <a:r>
              <a:rPr lang="de-DE" dirty="0">
                <a:latin typeface="Aptos" panose="020B0004020202020204" pitchFamily="34" charset="0"/>
              </a:rPr>
              <a:t> par </a:t>
            </a:r>
            <a:r>
              <a:rPr lang="de-DE" dirty="0" err="1">
                <a:latin typeface="Aptos" panose="020B0004020202020204" pitchFamily="34" charset="0"/>
              </a:rPr>
              <a:t>rapport</a:t>
            </a:r>
            <a:r>
              <a:rPr lang="de-DE" dirty="0">
                <a:latin typeface="Aptos" panose="020B0004020202020204" pitchFamily="34" charset="0"/>
              </a:rPr>
              <a:t> </a:t>
            </a:r>
            <a:r>
              <a:rPr lang="de-DE" dirty="0" err="1">
                <a:latin typeface="Aptos" panose="020B0004020202020204" pitchFamily="34" charset="0"/>
              </a:rPr>
              <a:t>aux</a:t>
            </a:r>
            <a:r>
              <a:rPr lang="de-DE" dirty="0">
                <a:latin typeface="Aptos" panose="020B0004020202020204" pitchFamily="34" charset="0"/>
              </a:rPr>
              <a:t> </a:t>
            </a:r>
            <a:r>
              <a:rPr lang="de-DE" dirty="0" err="1">
                <a:latin typeface="Aptos" panose="020B0004020202020204" pitchFamily="34" charset="0"/>
              </a:rPr>
              <a:t>bonnes</a:t>
            </a:r>
            <a:r>
              <a:rPr lang="de-DE" dirty="0">
                <a:latin typeface="Aptos" panose="020B0004020202020204" pitchFamily="34" charset="0"/>
              </a:rPr>
              <a:t> </a:t>
            </a:r>
            <a:r>
              <a:rPr lang="de-DE" dirty="0" err="1">
                <a:latin typeface="Aptos" panose="020B0004020202020204" pitchFamily="34" charset="0"/>
              </a:rPr>
              <a:t>pratiques</a:t>
            </a:r>
            <a:r>
              <a:rPr lang="de-DE" dirty="0">
                <a:latin typeface="Aptos" panose="020B0004020202020204" pitchFamily="34" charset="0"/>
              </a:rPr>
              <a:t>, par exemple ?</a:t>
            </a:r>
          </a:p>
          <a:p>
            <a:pPr marL="571500" indent="-342900" fontAlgn="base">
              <a:buFont typeface="Arial" panose="020B0604020202020204" pitchFamily="34" charset="0"/>
              <a:buChar char="•"/>
            </a:pPr>
            <a:r>
              <a:rPr lang="de-DE" dirty="0" err="1">
                <a:latin typeface="Aptos" panose="020B0004020202020204" pitchFamily="34" charset="0"/>
              </a:rPr>
              <a:t>Votre</a:t>
            </a:r>
            <a:r>
              <a:rPr lang="de-DE" dirty="0">
                <a:latin typeface="Aptos" panose="020B0004020202020204" pitchFamily="34" charset="0"/>
              </a:rPr>
              <a:t> </a:t>
            </a:r>
            <a:r>
              <a:rPr lang="de-DE" dirty="0" err="1">
                <a:latin typeface="Aptos" panose="020B0004020202020204" pitchFamily="34" charset="0"/>
              </a:rPr>
              <a:t>commune</a:t>
            </a:r>
            <a:r>
              <a:rPr lang="de-DE" dirty="0">
                <a:latin typeface="Aptos" panose="020B0004020202020204" pitchFamily="34" charset="0"/>
              </a:rPr>
              <a:t> a-t-elle </a:t>
            </a:r>
            <a:r>
              <a:rPr lang="de-DE" dirty="0" err="1">
                <a:latin typeface="Aptos" panose="020B0004020202020204" pitchFamily="34" charset="0"/>
              </a:rPr>
              <a:t>déjà</a:t>
            </a:r>
            <a:r>
              <a:rPr lang="de-DE" dirty="0">
                <a:latin typeface="Aptos" panose="020B0004020202020204" pitchFamily="34" charset="0"/>
              </a:rPr>
              <a:t> </a:t>
            </a:r>
            <a:r>
              <a:rPr lang="de-DE" dirty="0" err="1">
                <a:latin typeface="Aptos" panose="020B0004020202020204" pitchFamily="34" charset="0"/>
              </a:rPr>
              <a:t>mis</a:t>
            </a:r>
            <a:r>
              <a:rPr lang="de-DE" dirty="0">
                <a:latin typeface="Aptos" panose="020B0004020202020204" pitchFamily="34" charset="0"/>
              </a:rPr>
              <a:t> en </a:t>
            </a:r>
            <a:r>
              <a:rPr lang="de-DE" dirty="0" err="1">
                <a:latin typeface="Aptos" panose="020B0004020202020204" pitchFamily="34" charset="0"/>
              </a:rPr>
              <a:t>place</a:t>
            </a:r>
            <a:r>
              <a:rPr lang="de-DE" dirty="0">
                <a:latin typeface="Aptos" panose="020B0004020202020204" pitchFamily="34" charset="0"/>
              </a:rPr>
              <a:t> des initiatives </a:t>
            </a:r>
            <a:r>
              <a:rPr lang="de-DE" dirty="0" err="1">
                <a:latin typeface="Aptos" panose="020B0004020202020204" pitchFamily="34" charset="0"/>
              </a:rPr>
              <a:t>d’implication</a:t>
            </a:r>
            <a:r>
              <a:rPr lang="de-DE" dirty="0">
                <a:latin typeface="Aptos" panose="020B0004020202020204" pitchFamily="34" charset="0"/>
              </a:rPr>
              <a:t> du </a:t>
            </a:r>
            <a:r>
              <a:rPr lang="de-DE" dirty="0" err="1">
                <a:latin typeface="Aptos" panose="020B0004020202020204" pitchFamily="34" charset="0"/>
              </a:rPr>
              <a:t>personnel</a:t>
            </a:r>
            <a:r>
              <a:rPr lang="de-DE" dirty="0">
                <a:latin typeface="Aptos" panose="020B0004020202020204" pitchFamily="34" charset="0"/>
              </a:rPr>
              <a:t> ?</a:t>
            </a:r>
          </a:p>
          <a:p>
            <a:pPr marL="1028700" lvl="1" indent="-342900" fontAlgn="base">
              <a:buFont typeface="Arial" panose="020B0604020202020204" pitchFamily="34" charset="0"/>
              <a:buChar char="•"/>
            </a:pPr>
            <a:r>
              <a:rPr lang="de-DE" dirty="0">
                <a:latin typeface="Aptos" panose="020B0004020202020204" pitchFamily="34" charset="0"/>
              </a:rPr>
              <a:t>Si </a:t>
            </a:r>
            <a:r>
              <a:rPr lang="de-DE" dirty="0" err="1">
                <a:latin typeface="Aptos" panose="020B0004020202020204" pitchFamily="34" charset="0"/>
              </a:rPr>
              <a:t>oui</a:t>
            </a:r>
            <a:r>
              <a:rPr lang="de-DE" dirty="0">
                <a:latin typeface="Aptos" panose="020B0004020202020204" pitchFamily="34" charset="0"/>
              </a:rPr>
              <a:t>, quelle </a:t>
            </a:r>
            <a:r>
              <a:rPr lang="de-DE" dirty="0" err="1">
                <a:latin typeface="Aptos" panose="020B0004020202020204" pitchFamily="34" charset="0"/>
              </a:rPr>
              <a:t>était</a:t>
            </a:r>
            <a:r>
              <a:rPr lang="de-DE" dirty="0">
                <a:latin typeface="Aptos" panose="020B0004020202020204" pitchFamily="34" charset="0"/>
              </a:rPr>
              <a:t> </a:t>
            </a:r>
            <a:r>
              <a:rPr lang="de-DE" dirty="0" err="1">
                <a:latin typeface="Aptos" panose="020B0004020202020204" pitchFamily="34" charset="0"/>
              </a:rPr>
              <a:t>l’initiative</a:t>
            </a:r>
            <a:r>
              <a:rPr lang="de-DE" dirty="0">
                <a:latin typeface="Aptos" panose="020B0004020202020204" pitchFamily="34" charset="0"/>
              </a:rPr>
              <a:t> ?</a:t>
            </a:r>
          </a:p>
          <a:p>
            <a:pPr marL="1028700" lvl="1" indent="-342900" fontAlgn="base">
              <a:buFont typeface="Arial" panose="020B0604020202020204" pitchFamily="34" charset="0"/>
              <a:buChar char="•"/>
            </a:pPr>
            <a:r>
              <a:rPr lang="de-DE" dirty="0">
                <a:latin typeface="Aptos" panose="020B0004020202020204" pitchFamily="34" charset="0"/>
              </a:rPr>
              <a:t>Si non, quelle </a:t>
            </a:r>
            <a:r>
              <a:rPr lang="de-DE" dirty="0" err="1">
                <a:latin typeface="Aptos" panose="020B0004020202020204" pitchFamily="34" charset="0"/>
              </a:rPr>
              <a:t>pourrait</a:t>
            </a:r>
            <a:r>
              <a:rPr lang="de-DE" dirty="0">
                <a:latin typeface="Aptos" panose="020B0004020202020204" pitchFamily="34" charset="0"/>
              </a:rPr>
              <a:t> </a:t>
            </a:r>
            <a:r>
              <a:rPr lang="de-DE" dirty="0" err="1">
                <a:latin typeface="Aptos" panose="020B0004020202020204" pitchFamily="34" charset="0"/>
              </a:rPr>
              <a:t>être</a:t>
            </a:r>
            <a:r>
              <a:rPr lang="de-DE" dirty="0">
                <a:latin typeface="Aptos" panose="020B0004020202020204" pitchFamily="34" charset="0"/>
              </a:rPr>
              <a:t> </a:t>
            </a:r>
            <a:r>
              <a:rPr lang="de-DE" dirty="0" err="1">
                <a:latin typeface="Aptos" panose="020B0004020202020204" pitchFamily="34" charset="0"/>
              </a:rPr>
              <a:t>une</a:t>
            </a:r>
            <a:r>
              <a:rPr lang="de-DE" dirty="0">
                <a:latin typeface="Aptos" panose="020B0004020202020204" pitchFamily="34" charset="0"/>
              </a:rPr>
              <a:t> initiative </a:t>
            </a:r>
            <a:r>
              <a:rPr lang="de-DE" dirty="0" err="1">
                <a:latin typeface="Aptos" panose="020B0004020202020204" pitchFamily="34" charset="0"/>
              </a:rPr>
              <a:t>appropriée</a:t>
            </a:r>
            <a:r>
              <a:rPr lang="de-DE" dirty="0">
                <a:latin typeface="Aptos" panose="020B0004020202020204" pitchFamily="34" charset="0"/>
              </a:rPr>
              <a:t> ?</a:t>
            </a:r>
          </a:p>
        </p:txBody>
      </p:sp>
      <p:sp>
        <p:nvSpPr>
          <p:cNvPr id="200" name="Google Shape;200;p3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8"/>
          <p:cNvSpPr txBox="1">
            <a:spLocks noGrp="1"/>
          </p:cNvSpPr>
          <p:nvPr>
            <p:ph type="title"/>
          </p:nvPr>
        </p:nvSpPr>
        <p:spPr>
          <a:xfrm>
            <a:off x="594360" y="528084"/>
            <a:ext cx="6095198" cy="2354026"/>
          </a:xfrm>
          <a:prstGeom prst="rect">
            <a:avLst/>
          </a:prstGeom>
          <a:noFill/>
          <a:ln>
            <a:noFill/>
          </a:ln>
        </p:spPr>
        <p:txBody>
          <a:bodyPr spcFirstLastPara="1" wrap="square" lIns="0" tIns="0" rIns="0" bIns="0" anchor="b" anchorCtr="0">
            <a:normAutofit/>
          </a:bodyPr>
          <a:lstStyle/>
          <a:p>
            <a:pPr lvl="0"/>
            <a:r>
              <a:rPr lang="de-DE" sz="3700" dirty="0">
                <a:latin typeface="Aptos Serif" panose="02020604070405020304" pitchFamily="18" charset="0"/>
                <a:ea typeface="Arial"/>
                <a:cs typeface="Aptos Serif" panose="02020604070405020304" pitchFamily="18" charset="0"/>
                <a:sym typeface="Arial"/>
              </a:rPr>
              <a:t>5. </a:t>
            </a:r>
            <a:r>
              <a:rPr lang="de-DE" dirty="0">
                <a:latin typeface="Aptos Serif" panose="02020604070405020304" pitchFamily="18" charset="0"/>
                <a:cs typeface="Aptos Serif" panose="02020604070405020304" pitchFamily="18" charset="0"/>
              </a:rPr>
              <a:t>Exemple </a:t>
            </a:r>
            <a:r>
              <a:rPr lang="de-DE" dirty="0" err="1">
                <a:latin typeface="Aptos Serif" panose="02020604070405020304" pitchFamily="18" charset="0"/>
                <a:cs typeface="Aptos Serif" panose="02020604070405020304" pitchFamily="18" charset="0"/>
              </a:rPr>
              <a:t>pratique</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Implication</a:t>
            </a:r>
            <a:r>
              <a:rPr lang="de-DE" dirty="0">
                <a:latin typeface="Aptos Serif" panose="02020604070405020304" pitchFamily="18" charset="0"/>
                <a:cs typeface="Aptos Serif" panose="02020604070405020304" pitchFamily="18" charset="0"/>
              </a:rPr>
              <a:t> des </a:t>
            </a:r>
            <a:r>
              <a:rPr lang="de-DE" dirty="0" err="1">
                <a:latin typeface="Aptos Serif" panose="02020604070405020304" pitchFamily="18" charset="0"/>
                <a:cs typeface="Aptos Serif" panose="02020604070405020304" pitchFamily="18" charset="0"/>
              </a:rPr>
              <a:t>parties</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prenantes</a:t>
            </a:r>
            <a:endParaRPr sz="3700" dirty="0">
              <a:latin typeface="Aptos Serif" panose="02020604070405020304" pitchFamily="18" charset="0"/>
              <a:ea typeface="Arial"/>
              <a:cs typeface="Aptos Serif" panose="02020604070405020304" pitchFamily="18" charset="0"/>
              <a:sym typeface="Arial"/>
            </a:endParaRPr>
          </a:p>
        </p:txBody>
      </p:sp>
      <p:sp>
        <p:nvSpPr>
          <p:cNvPr id="207" name="Google Shape;207;p38"/>
          <p:cNvSpPr txBox="1">
            <a:spLocks noGrp="1"/>
          </p:cNvSpPr>
          <p:nvPr>
            <p:ph type="body" idx="1"/>
          </p:nvPr>
        </p:nvSpPr>
        <p:spPr>
          <a:xfrm>
            <a:off x="594359" y="2984980"/>
            <a:ext cx="7820591" cy="3244370"/>
          </a:xfrm>
          <a:prstGeom prst="rect">
            <a:avLst/>
          </a:prstGeom>
          <a:noFill/>
          <a:ln>
            <a:noFill/>
          </a:ln>
        </p:spPr>
        <p:txBody>
          <a:bodyPr spcFirstLastPara="1" wrap="square" lIns="0" tIns="228600" rIns="0" bIns="0" anchor="t" anchorCtr="0">
            <a:noAutofit/>
          </a:bodyPr>
          <a:lstStyle/>
          <a:p>
            <a:r>
              <a:rPr lang="de-DE" dirty="0" err="1">
                <a:latin typeface="Aptos" panose="020B0004020202020204" pitchFamily="34" charset="0"/>
              </a:rPr>
              <a:t>Depuis</a:t>
            </a:r>
            <a:r>
              <a:rPr lang="de-DE" dirty="0">
                <a:latin typeface="Aptos" panose="020B0004020202020204" pitchFamily="34" charset="0"/>
              </a:rPr>
              <a:t> 15 ans, la </a:t>
            </a:r>
            <a:r>
              <a:rPr lang="de-DE" dirty="0" err="1">
                <a:latin typeface="Aptos" panose="020B0004020202020204" pitchFamily="34" charset="0"/>
              </a:rPr>
              <a:t>commune</a:t>
            </a:r>
            <a:r>
              <a:rPr lang="de-DE" dirty="0">
                <a:latin typeface="Aptos" panose="020B0004020202020204" pitchFamily="34" charset="0"/>
              </a:rPr>
              <a:t> de Mäder (</a:t>
            </a:r>
            <a:r>
              <a:rPr lang="de-DE" dirty="0" err="1">
                <a:latin typeface="Aptos" panose="020B0004020202020204" pitchFamily="34" charset="0"/>
              </a:rPr>
              <a:t>Autriche</a:t>
            </a:r>
            <a:r>
              <a:rPr lang="de-DE" dirty="0">
                <a:latin typeface="Aptos" panose="020B0004020202020204" pitchFamily="34" charset="0"/>
              </a:rPr>
              <a:t>) </a:t>
            </a:r>
            <a:r>
              <a:rPr lang="de-DE" dirty="0" err="1">
                <a:latin typeface="Aptos" panose="020B0004020202020204" pitchFamily="34" charset="0"/>
              </a:rPr>
              <a:t>organise</a:t>
            </a:r>
            <a:r>
              <a:rPr lang="de-DE" dirty="0">
                <a:latin typeface="Aptos" panose="020B0004020202020204" pitchFamily="34" charset="0"/>
              </a:rPr>
              <a:t> le </a:t>
            </a:r>
            <a:r>
              <a:rPr lang="de-DE" dirty="0" err="1">
                <a:latin typeface="Aptos" panose="020B0004020202020204" pitchFamily="34" charset="0"/>
              </a:rPr>
              <a:t>festival</a:t>
            </a:r>
            <a:r>
              <a:rPr lang="de-DE" dirty="0">
                <a:latin typeface="Aptos" panose="020B0004020202020204" pitchFamily="34" charset="0"/>
              </a:rPr>
              <a:t> du </a:t>
            </a:r>
            <a:r>
              <a:rPr lang="de-DE" dirty="0" err="1">
                <a:latin typeface="Aptos" panose="020B0004020202020204" pitchFamily="34" charset="0"/>
              </a:rPr>
              <a:t>soleil</a:t>
            </a:r>
            <a:r>
              <a:rPr lang="de-DE" dirty="0">
                <a:latin typeface="Aptos" panose="020B0004020202020204" pitchFamily="34" charset="0"/>
              </a:rPr>
              <a:t> et </a:t>
            </a:r>
            <a:r>
              <a:rPr lang="de-DE" dirty="0" err="1">
                <a:latin typeface="Aptos" panose="020B0004020202020204" pitchFamily="34" charset="0"/>
              </a:rPr>
              <a:t>y</a:t>
            </a:r>
            <a:r>
              <a:rPr lang="de-DE" dirty="0">
                <a:latin typeface="Aptos" panose="020B0004020202020204" pitchFamily="34" charset="0"/>
              </a:rPr>
              <a:t> </a:t>
            </a:r>
            <a:r>
              <a:rPr lang="de-DE" dirty="0" err="1">
                <a:latin typeface="Aptos" panose="020B0004020202020204" pitchFamily="34" charset="0"/>
              </a:rPr>
              <a:t>invite</a:t>
            </a:r>
            <a:r>
              <a:rPr lang="de-DE" dirty="0">
                <a:latin typeface="Aptos" panose="020B0004020202020204" pitchFamily="34" charset="0"/>
              </a:rPr>
              <a:t> plus de 1000 </a:t>
            </a:r>
            <a:r>
              <a:rPr lang="de-DE" dirty="0" err="1">
                <a:latin typeface="Aptos" panose="020B0004020202020204" pitchFamily="34" charset="0"/>
              </a:rPr>
              <a:t>copropriétaires</a:t>
            </a:r>
            <a:r>
              <a:rPr lang="de-DE" dirty="0">
                <a:latin typeface="Aptos" panose="020B0004020202020204" pitchFamily="34" charset="0"/>
              </a:rPr>
              <a:t> de </a:t>
            </a:r>
            <a:r>
              <a:rPr lang="de-DE" dirty="0" err="1">
                <a:latin typeface="Aptos" panose="020B0004020202020204" pitchFamily="34" charset="0"/>
              </a:rPr>
              <a:t>l’installation</a:t>
            </a:r>
            <a:r>
              <a:rPr lang="de-DE" dirty="0">
                <a:latin typeface="Aptos" panose="020B0004020202020204" pitchFamily="34" charset="0"/>
              </a:rPr>
              <a:t> </a:t>
            </a:r>
            <a:r>
              <a:rPr lang="de-DE" dirty="0" err="1">
                <a:latin typeface="Aptos" panose="020B0004020202020204" pitchFamily="34" charset="0"/>
              </a:rPr>
              <a:t>photovoltaïque</a:t>
            </a:r>
            <a:r>
              <a:rPr lang="de-DE" dirty="0">
                <a:latin typeface="Aptos" panose="020B0004020202020204" pitchFamily="34" charset="0"/>
              </a:rPr>
              <a:t> </a:t>
            </a:r>
            <a:r>
              <a:rPr lang="de-DE" dirty="0" err="1">
                <a:latin typeface="Aptos" panose="020B0004020202020204" pitchFamily="34" charset="0"/>
              </a:rPr>
              <a:t>sur</a:t>
            </a:r>
            <a:r>
              <a:rPr lang="de-DE" dirty="0">
                <a:latin typeface="Aptos" panose="020B0004020202020204" pitchFamily="34" charset="0"/>
              </a:rPr>
              <a:t> le </a:t>
            </a:r>
            <a:r>
              <a:rPr lang="de-DE" dirty="0" err="1">
                <a:latin typeface="Aptos" panose="020B0004020202020204" pitchFamily="34" charset="0"/>
              </a:rPr>
              <a:t>toit</a:t>
            </a:r>
            <a:r>
              <a:rPr lang="de-DE" dirty="0">
                <a:latin typeface="Aptos" panose="020B0004020202020204" pitchFamily="34" charset="0"/>
              </a:rPr>
              <a:t> de </a:t>
            </a:r>
            <a:r>
              <a:rPr lang="de-DE" dirty="0" err="1">
                <a:latin typeface="Aptos" panose="020B0004020202020204" pitchFamily="34" charset="0"/>
              </a:rPr>
              <a:t>l’établissement</a:t>
            </a:r>
            <a:r>
              <a:rPr lang="de-DE" dirty="0">
                <a:latin typeface="Aptos" panose="020B0004020202020204" pitchFamily="34" charset="0"/>
              </a:rPr>
              <a:t> </a:t>
            </a:r>
            <a:r>
              <a:rPr lang="de-DE" dirty="0" err="1">
                <a:latin typeface="Aptos" panose="020B0004020202020204" pitchFamily="34" charset="0"/>
              </a:rPr>
              <a:t>d’enseignement</a:t>
            </a:r>
            <a:r>
              <a:rPr lang="de-DE" dirty="0">
                <a:latin typeface="Aptos" panose="020B0004020202020204" pitchFamily="34" charset="0"/>
              </a:rPr>
              <a:t> </a:t>
            </a:r>
            <a:r>
              <a:rPr lang="de-DE" dirty="0" err="1">
                <a:latin typeface="Aptos" panose="020B0004020202020204" pitchFamily="34" charset="0"/>
              </a:rPr>
              <a:t>secondaire</a:t>
            </a:r>
            <a:r>
              <a:rPr lang="de-DE" dirty="0">
                <a:latin typeface="Aptos" panose="020B0004020202020204" pitchFamily="34" charset="0"/>
              </a:rPr>
              <a:t> ÖKO. La </a:t>
            </a:r>
            <a:r>
              <a:rPr lang="de-DE" dirty="0" err="1">
                <a:latin typeface="Aptos" panose="020B0004020202020204" pitchFamily="34" charset="0"/>
              </a:rPr>
              <a:t>fête</a:t>
            </a:r>
            <a:r>
              <a:rPr lang="de-DE" dirty="0">
                <a:latin typeface="Aptos" panose="020B0004020202020204" pitchFamily="34" charset="0"/>
              </a:rPr>
              <a:t> </a:t>
            </a:r>
            <a:r>
              <a:rPr lang="de-DE" dirty="0" err="1">
                <a:latin typeface="Aptos" panose="020B0004020202020204" pitchFamily="34" charset="0"/>
              </a:rPr>
              <a:t>promeut</a:t>
            </a:r>
            <a:r>
              <a:rPr lang="de-DE" dirty="0">
                <a:latin typeface="Aptos" panose="020B0004020202020204" pitchFamily="34" charset="0"/>
              </a:rPr>
              <a:t> </a:t>
            </a:r>
            <a:r>
              <a:rPr lang="de-DE" dirty="0" err="1">
                <a:latin typeface="Aptos" panose="020B0004020202020204" pitchFamily="34" charset="0"/>
              </a:rPr>
              <a:t>l’éducation</a:t>
            </a:r>
            <a:r>
              <a:rPr lang="de-DE" dirty="0">
                <a:latin typeface="Aptos" panose="020B0004020202020204" pitchFamily="34" charset="0"/>
              </a:rPr>
              <a:t> </a:t>
            </a:r>
            <a:r>
              <a:rPr lang="de-DE" dirty="0" err="1">
                <a:latin typeface="Aptos" panose="020B0004020202020204" pitchFamily="34" charset="0"/>
              </a:rPr>
              <a:t>environnementale</a:t>
            </a:r>
            <a:r>
              <a:rPr lang="de-DE" dirty="0">
                <a:latin typeface="Aptos" panose="020B0004020202020204" pitchFamily="34" charset="0"/>
              </a:rPr>
              <a:t> et </a:t>
            </a:r>
            <a:r>
              <a:rPr lang="de-DE" dirty="0" err="1">
                <a:latin typeface="Aptos" panose="020B0004020202020204" pitchFamily="34" charset="0"/>
              </a:rPr>
              <a:t>est</a:t>
            </a:r>
            <a:r>
              <a:rPr lang="de-DE" dirty="0">
                <a:latin typeface="Aptos" panose="020B0004020202020204" pitchFamily="34" charset="0"/>
              </a:rPr>
              <a:t> </a:t>
            </a:r>
            <a:r>
              <a:rPr lang="de-DE" dirty="0" err="1">
                <a:latin typeface="Aptos" panose="020B0004020202020204" pitchFamily="34" charset="0"/>
              </a:rPr>
              <a:t>organisée</a:t>
            </a:r>
            <a:r>
              <a:rPr lang="de-DE" dirty="0">
                <a:latin typeface="Aptos" panose="020B0004020202020204" pitchFamily="34" charset="0"/>
              </a:rPr>
              <a:t> </a:t>
            </a:r>
            <a:r>
              <a:rPr lang="de-DE" dirty="0" err="1">
                <a:latin typeface="Aptos" panose="020B0004020202020204" pitchFamily="34" charset="0"/>
              </a:rPr>
              <a:t>chaque</a:t>
            </a:r>
            <a:r>
              <a:rPr lang="de-DE" dirty="0">
                <a:latin typeface="Aptos" panose="020B0004020202020204" pitchFamily="34" charset="0"/>
              </a:rPr>
              <a:t> </a:t>
            </a:r>
            <a:r>
              <a:rPr lang="de-DE" dirty="0" err="1">
                <a:latin typeface="Aptos" panose="020B0004020202020204" pitchFamily="34" charset="0"/>
              </a:rPr>
              <a:t>année</a:t>
            </a:r>
            <a:r>
              <a:rPr lang="de-DE" dirty="0">
                <a:latin typeface="Aptos" panose="020B0004020202020204" pitchFamily="34" charset="0"/>
              </a:rPr>
              <a:t> par </a:t>
            </a:r>
            <a:r>
              <a:rPr lang="de-DE" dirty="0" err="1">
                <a:latin typeface="Aptos" panose="020B0004020202020204" pitchFamily="34" charset="0"/>
              </a:rPr>
              <a:t>une</a:t>
            </a:r>
            <a:r>
              <a:rPr lang="de-DE" dirty="0">
                <a:latin typeface="Aptos" panose="020B0004020202020204" pitchFamily="34" charset="0"/>
              </a:rPr>
              <a:t> </a:t>
            </a:r>
            <a:r>
              <a:rPr lang="de-DE" dirty="0" err="1">
                <a:latin typeface="Aptos" panose="020B0004020202020204" pitchFamily="34" charset="0"/>
              </a:rPr>
              <a:t>autre</a:t>
            </a:r>
            <a:r>
              <a:rPr lang="de-DE" dirty="0">
                <a:latin typeface="Aptos" panose="020B0004020202020204" pitchFamily="34" charset="0"/>
              </a:rPr>
              <a:t> </a:t>
            </a:r>
            <a:r>
              <a:rPr lang="de-DE" dirty="0" err="1">
                <a:latin typeface="Aptos" panose="020B0004020202020204" pitchFamily="34" charset="0"/>
              </a:rPr>
              <a:t>association</a:t>
            </a:r>
            <a:r>
              <a:rPr lang="de-DE" dirty="0">
                <a:latin typeface="Aptos" panose="020B0004020202020204" pitchFamily="34" charset="0"/>
              </a:rPr>
              <a:t> de la </a:t>
            </a:r>
            <a:r>
              <a:rPr lang="de-DE" dirty="0" err="1">
                <a:latin typeface="Aptos" panose="020B0004020202020204" pitchFamily="34" charset="0"/>
              </a:rPr>
              <a:t>commune</a:t>
            </a:r>
            <a:r>
              <a:rPr lang="de-DE" dirty="0">
                <a:latin typeface="Aptos" panose="020B0004020202020204" pitchFamily="34" charset="0"/>
              </a:rPr>
              <a:t> </a:t>
            </a:r>
            <a:r>
              <a:rPr lang="de-DE" dirty="0" err="1">
                <a:latin typeface="Aptos" panose="020B0004020202020204" pitchFamily="34" charset="0"/>
              </a:rPr>
              <a:t>qui</a:t>
            </a:r>
            <a:r>
              <a:rPr lang="de-DE" dirty="0">
                <a:latin typeface="Aptos" panose="020B0004020202020204" pitchFamily="34" charset="0"/>
              </a:rPr>
              <a:t> </a:t>
            </a:r>
            <a:r>
              <a:rPr lang="de-DE" dirty="0" err="1">
                <a:latin typeface="Aptos" panose="020B0004020202020204" pitchFamily="34" charset="0"/>
              </a:rPr>
              <a:t>propose</a:t>
            </a:r>
            <a:r>
              <a:rPr lang="de-DE" dirty="0">
                <a:latin typeface="Aptos" panose="020B0004020202020204" pitchFamily="34" charset="0"/>
              </a:rPr>
              <a:t> des </a:t>
            </a:r>
            <a:r>
              <a:rPr lang="de-DE" dirty="0" err="1">
                <a:latin typeface="Aptos" panose="020B0004020202020204" pitchFamily="34" charset="0"/>
              </a:rPr>
              <a:t>produits</a:t>
            </a:r>
            <a:r>
              <a:rPr lang="de-DE" dirty="0">
                <a:latin typeface="Aptos" panose="020B0004020202020204" pitchFamily="34" charset="0"/>
              </a:rPr>
              <a:t> </a:t>
            </a:r>
            <a:r>
              <a:rPr lang="de-DE" dirty="0" err="1">
                <a:latin typeface="Aptos" panose="020B0004020202020204" pitchFamily="34" charset="0"/>
              </a:rPr>
              <a:t>biologiques</a:t>
            </a:r>
            <a:r>
              <a:rPr lang="de-DE" dirty="0">
                <a:latin typeface="Aptos" panose="020B0004020202020204" pitchFamily="34" charset="0"/>
              </a:rPr>
              <a:t> et </a:t>
            </a:r>
            <a:r>
              <a:rPr lang="de-DE" dirty="0" err="1">
                <a:latin typeface="Aptos" panose="020B0004020202020204" pitchFamily="34" charset="0"/>
              </a:rPr>
              <a:t>régionaux</a:t>
            </a:r>
            <a:r>
              <a:rPr lang="de-DE" dirty="0">
                <a:latin typeface="Aptos" panose="020B0004020202020204" pitchFamily="34" charset="0"/>
              </a:rPr>
              <a:t>.</a:t>
            </a:r>
          </a:p>
          <a:p>
            <a:r>
              <a:rPr lang="de-DE" dirty="0">
                <a:latin typeface="Aptos" panose="020B0004020202020204" pitchFamily="34" charset="0"/>
              </a:rPr>
              <a:t>Le </a:t>
            </a:r>
            <a:r>
              <a:rPr lang="de-DE" dirty="0" err="1">
                <a:latin typeface="Aptos" panose="020B0004020202020204" pitchFamily="34" charset="0"/>
              </a:rPr>
              <a:t>déplacement</a:t>
            </a:r>
            <a:r>
              <a:rPr lang="de-DE" dirty="0">
                <a:latin typeface="Aptos" panose="020B0004020202020204" pitchFamily="34" charset="0"/>
              </a:rPr>
              <a:t>, à </a:t>
            </a:r>
            <a:r>
              <a:rPr lang="de-DE" dirty="0" err="1">
                <a:latin typeface="Aptos" panose="020B0004020202020204" pitchFamily="34" charset="0"/>
              </a:rPr>
              <a:t>pied</a:t>
            </a:r>
            <a:r>
              <a:rPr lang="de-DE" dirty="0">
                <a:latin typeface="Aptos" panose="020B0004020202020204" pitchFamily="34" charset="0"/>
              </a:rPr>
              <a:t>, en </a:t>
            </a:r>
            <a:r>
              <a:rPr lang="de-DE" dirty="0" err="1">
                <a:latin typeface="Aptos" panose="020B0004020202020204" pitchFamily="34" charset="0"/>
              </a:rPr>
              <a:t>vélo</a:t>
            </a:r>
            <a:r>
              <a:rPr lang="de-DE" dirty="0">
                <a:latin typeface="Aptos" panose="020B0004020202020204" pitchFamily="34" charset="0"/>
              </a:rPr>
              <a:t> </a:t>
            </a:r>
            <a:r>
              <a:rPr lang="de-DE" dirty="0" err="1">
                <a:latin typeface="Aptos" panose="020B0004020202020204" pitchFamily="34" charset="0"/>
              </a:rPr>
              <a:t>ou</a:t>
            </a:r>
            <a:r>
              <a:rPr lang="de-DE" dirty="0">
                <a:latin typeface="Aptos" panose="020B0004020202020204" pitchFamily="34" charset="0"/>
              </a:rPr>
              <a:t> en </a:t>
            </a:r>
            <a:r>
              <a:rPr lang="de-DE" dirty="0" err="1">
                <a:latin typeface="Aptos" panose="020B0004020202020204" pitchFamily="34" charset="0"/>
              </a:rPr>
              <a:t>transport</a:t>
            </a:r>
            <a:r>
              <a:rPr lang="de-DE" dirty="0">
                <a:latin typeface="Aptos" panose="020B0004020202020204" pitchFamily="34" charset="0"/>
              </a:rPr>
              <a:t> </a:t>
            </a:r>
            <a:r>
              <a:rPr lang="de-DE" dirty="0" err="1">
                <a:latin typeface="Aptos" panose="020B0004020202020204" pitchFamily="34" charset="0"/>
              </a:rPr>
              <a:t>public</a:t>
            </a:r>
            <a:r>
              <a:rPr lang="de-DE" dirty="0">
                <a:latin typeface="Aptos" panose="020B0004020202020204" pitchFamily="34" charset="0"/>
              </a:rPr>
              <a:t> </a:t>
            </a:r>
            <a:r>
              <a:rPr lang="de-DE" dirty="0" err="1">
                <a:latin typeface="Aptos" panose="020B0004020202020204" pitchFamily="34" charset="0"/>
              </a:rPr>
              <a:t>est</a:t>
            </a:r>
            <a:r>
              <a:rPr lang="de-DE" dirty="0">
                <a:latin typeface="Aptos" panose="020B0004020202020204" pitchFamily="34" charset="0"/>
              </a:rPr>
              <a:t> </a:t>
            </a:r>
            <a:r>
              <a:rPr lang="de-DE" dirty="0" err="1">
                <a:latin typeface="Aptos" panose="020B0004020202020204" pitchFamily="34" charset="0"/>
              </a:rPr>
              <a:t>respectueux</a:t>
            </a:r>
            <a:r>
              <a:rPr lang="de-DE" dirty="0">
                <a:latin typeface="Aptos" panose="020B0004020202020204" pitchFamily="34" charset="0"/>
              </a:rPr>
              <a:t> du </a:t>
            </a:r>
            <a:r>
              <a:rPr lang="de-DE" dirty="0" err="1">
                <a:latin typeface="Aptos" panose="020B0004020202020204" pitchFamily="34" charset="0"/>
              </a:rPr>
              <a:t>climat</a:t>
            </a:r>
            <a:r>
              <a:rPr lang="de-DE" dirty="0">
                <a:latin typeface="Aptos" panose="020B0004020202020204" pitchFamily="34" charset="0"/>
              </a:rPr>
              <a:t>. Le </a:t>
            </a:r>
            <a:r>
              <a:rPr lang="de-DE" dirty="0" err="1">
                <a:latin typeface="Aptos" panose="020B0004020202020204" pitchFamily="34" charset="0"/>
              </a:rPr>
              <a:t>nettoyage</a:t>
            </a:r>
            <a:r>
              <a:rPr lang="de-DE" dirty="0">
                <a:latin typeface="Aptos" panose="020B0004020202020204" pitchFamily="34" charset="0"/>
              </a:rPr>
              <a:t> des </a:t>
            </a:r>
            <a:r>
              <a:rPr lang="de-DE" dirty="0" err="1">
                <a:latin typeface="Aptos" panose="020B0004020202020204" pitchFamily="34" charset="0"/>
              </a:rPr>
              <a:t>vélos</a:t>
            </a:r>
            <a:r>
              <a:rPr lang="de-DE" dirty="0">
                <a:latin typeface="Aptos" panose="020B0004020202020204" pitchFamily="34" charset="0"/>
              </a:rPr>
              <a:t> </a:t>
            </a:r>
            <a:r>
              <a:rPr lang="de-DE" dirty="0" err="1">
                <a:latin typeface="Aptos" panose="020B0004020202020204" pitchFamily="34" charset="0"/>
              </a:rPr>
              <a:t>est</a:t>
            </a:r>
            <a:r>
              <a:rPr lang="de-DE" dirty="0">
                <a:latin typeface="Aptos" panose="020B0004020202020204" pitchFamily="34" charset="0"/>
              </a:rPr>
              <a:t> </a:t>
            </a:r>
            <a:r>
              <a:rPr lang="de-DE" dirty="0" err="1">
                <a:latin typeface="Aptos" panose="020B0004020202020204" pitchFamily="34" charset="0"/>
              </a:rPr>
              <a:t>gratuit</a:t>
            </a:r>
            <a:r>
              <a:rPr lang="de-DE" dirty="0">
                <a:latin typeface="Aptos" panose="020B0004020202020204" pitchFamily="34" charset="0"/>
              </a:rPr>
              <a:t>  et </a:t>
            </a:r>
            <a:r>
              <a:rPr lang="de-DE" dirty="0" err="1">
                <a:latin typeface="Aptos" panose="020B0004020202020204" pitchFamily="34" charset="0"/>
              </a:rPr>
              <a:t>grâce</a:t>
            </a:r>
            <a:r>
              <a:rPr lang="de-DE" dirty="0">
                <a:latin typeface="Aptos" panose="020B0004020202020204" pitchFamily="34" charset="0"/>
              </a:rPr>
              <a:t> à </a:t>
            </a:r>
            <a:r>
              <a:rPr lang="de-DE" dirty="0" err="1">
                <a:latin typeface="Aptos" panose="020B0004020202020204" pitchFamily="34" charset="0"/>
              </a:rPr>
              <a:t>l’accès</a:t>
            </a:r>
            <a:r>
              <a:rPr lang="de-DE" dirty="0">
                <a:latin typeface="Aptos" panose="020B0004020202020204" pitchFamily="34" charset="0"/>
              </a:rPr>
              <a:t> </a:t>
            </a:r>
            <a:r>
              <a:rPr lang="de-DE" dirty="0" err="1">
                <a:latin typeface="Aptos" panose="020B0004020202020204" pitchFamily="34" charset="0"/>
              </a:rPr>
              <a:t>gratuit</a:t>
            </a:r>
            <a:r>
              <a:rPr lang="de-DE" dirty="0">
                <a:latin typeface="Aptos" panose="020B0004020202020204" pitchFamily="34" charset="0"/>
              </a:rPr>
              <a:t> </a:t>
            </a:r>
            <a:r>
              <a:rPr lang="de-DE" dirty="0" err="1">
                <a:latin typeface="Aptos" panose="020B0004020202020204" pitchFamily="34" charset="0"/>
              </a:rPr>
              <a:t>aux</a:t>
            </a:r>
            <a:r>
              <a:rPr lang="de-DE" dirty="0">
                <a:latin typeface="Aptos" panose="020B0004020202020204" pitchFamily="34" charset="0"/>
              </a:rPr>
              <a:t> </a:t>
            </a:r>
            <a:r>
              <a:rPr lang="de-DE" dirty="0" err="1">
                <a:latin typeface="Aptos" panose="020B0004020202020204" pitchFamily="34" charset="0"/>
              </a:rPr>
              <a:t>transports</a:t>
            </a:r>
            <a:r>
              <a:rPr lang="de-DE" dirty="0">
                <a:latin typeface="Aptos" panose="020B0004020202020204" pitchFamily="34" charset="0"/>
              </a:rPr>
              <a:t> en commun </a:t>
            </a:r>
            <a:r>
              <a:rPr lang="de-DE" dirty="0" err="1">
                <a:latin typeface="Aptos" panose="020B0004020202020204" pitchFamily="34" charset="0"/>
              </a:rPr>
              <a:t>locaux</a:t>
            </a:r>
            <a:r>
              <a:rPr lang="de-DE" dirty="0">
                <a:latin typeface="Aptos" panose="020B0004020202020204" pitchFamily="34" charset="0"/>
              </a:rPr>
              <a:t>, il </a:t>
            </a:r>
            <a:r>
              <a:rPr lang="de-DE" dirty="0" err="1">
                <a:latin typeface="Aptos" panose="020B0004020202020204" pitchFamily="34" charset="0"/>
              </a:rPr>
              <a:t>n’est</a:t>
            </a:r>
            <a:r>
              <a:rPr lang="de-DE" dirty="0">
                <a:latin typeface="Aptos" panose="020B0004020202020204" pitchFamily="34" charset="0"/>
              </a:rPr>
              <a:t> plus </a:t>
            </a:r>
            <a:r>
              <a:rPr lang="de-DE" dirty="0" err="1">
                <a:latin typeface="Aptos" panose="020B0004020202020204" pitchFamily="34" charset="0"/>
              </a:rPr>
              <a:t>nécessaire</a:t>
            </a:r>
            <a:r>
              <a:rPr lang="de-DE" dirty="0">
                <a:latin typeface="Aptos" panose="020B0004020202020204" pitchFamily="34" charset="0"/>
              </a:rPr>
              <a:t> de </a:t>
            </a:r>
            <a:r>
              <a:rPr lang="de-DE" dirty="0" err="1">
                <a:latin typeface="Aptos" panose="020B0004020202020204" pitchFamily="34" charset="0"/>
              </a:rPr>
              <a:t>stationner</a:t>
            </a:r>
            <a:r>
              <a:rPr lang="de-DE" dirty="0">
                <a:latin typeface="Aptos" panose="020B0004020202020204" pitchFamily="34" charset="0"/>
              </a:rPr>
              <a:t>.</a:t>
            </a:r>
            <a:endParaRPr lang="de-DE" dirty="0">
              <a:effectLst/>
              <a:latin typeface="Aptos" panose="020B0004020202020204" pitchFamily="34" charset="0"/>
            </a:endParaRPr>
          </a:p>
        </p:txBody>
      </p:sp>
      <p:sp>
        <p:nvSpPr>
          <p:cNvPr id="208" name="Google Shape;208;p38"/>
          <p:cNvSpPr txBox="1"/>
          <p:nvPr/>
        </p:nvSpPr>
        <p:spPr>
          <a:xfrm>
            <a:off x="10409275" y="6457880"/>
            <a:ext cx="15523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Sonnenfest Mäder 2023</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Quelle: vol.at</a:t>
            </a:r>
            <a:endParaRPr sz="1400" b="0" i="0" u="none" strike="noStrike" cap="none">
              <a:solidFill>
                <a:srgbClr val="000000"/>
              </a:solidFill>
              <a:latin typeface="Arial"/>
              <a:ea typeface="Arial"/>
              <a:cs typeface="Arial"/>
              <a:sym typeface="Arial"/>
            </a:endParaRPr>
          </a:p>
        </p:txBody>
      </p:sp>
      <p:sp>
        <p:nvSpPr>
          <p:cNvPr id="209" name="Google Shape;209;p3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12</a:t>
            </a:fld>
            <a:endParaRPr/>
          </a:p>
        </p:txBody>
      </p:sp>
      <p:pic>
        <p:nvPicPr>
          <p:cNvPr id="210" name="Google Shape;210;p38" descr="Ein Bild, das draußen, Himmel, Gebäude, Schuhwerk enthält.&#10;&#10;KI-generierte Inhalte können fehlerhaft sein."/>
          <p:cNvPicPr preferRelativeResize="0"/>
          <p:nvPr/>
        </p:nvPicPr>
        <p:blipFill rotWithShape="1">
          <a:blip r:embed="rId3">
            <a:alphaModFix/>
          </a:blip>
          <a:srcRect l="14216" r="23775"/>
          <a:stretch/>
        </p:blipFill>
        <p:spPr>
          <a:xfrm>
            <a:off x="8909221" y="311860"/>
            <a:ext cx="3052407" cy="34569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9"/>
          <p:cNvSpPr txBox="1">
            <a:spLocks noGrp="1"/>
          </p:cNvSpPr>
          <p:nvPr>
            <p:ph type="title"/>
          </p:nvPr>
        </p:nvSpPr>
        <p:spPr>
          <a:xfrm>
            <a:off x="594360" y="437155"/>
            <a:ext cx="9778365" cy="1494596"/>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Exercice de </a:t>
            </a:r>
            <a:r>
              <a:rPr lang="de-DE" dirty="0" err="1">
                <a:latin typeface="Aptos Serif" panose="02020604070405020304" pitchFamily="18" charset="0"/>
                <a:cs typeface="Aptos Serif" panose="02020604070405020304" pitchFamily="18" charset="0"/>
              </a:rPr>
              <a:t>groupe</a:t>
            </a:r>
            <a:r>
              <a:rPr lang="de-DE" dirty="0">
                <a:latin typeface="Aptos Serif" panose="02020604070405020304" pitchFamily="18" charset="0"/>
                <a:cs typeface="Aptos Serif" panose="02020604070405020304" pitchFamily="18" charset="0"/>
              </a:rPr>
              <a:t> : </a:t>
            </a:r>
            <a:br>
              <a:rPr lang="de-DE" dirty="0">
                <a:latin typeface="Aptos Serif" panose="02020604070405020304" pitchFamily="18" charset="0"/>
                <a:cs typeface="Aptos Serif" panose="02020604070405020304" pitchFamily="18" charset="0"/>
              </a:rPr>
            </a:br>
            <a:r>
              <a:rPr lang="de-DE" dirty="0" err="1">
                <a:latin typeface="Aptos Serif" panose="02020604070405020304" pitchFamily="18" charset="0"/>
                <a:cs typeface="Aptos Serif" panose="02020604070405020304" pitchFamily="18" charset="0"/>
              </a:rPr>
              <a:t>implication</a:t>
            </a:r>
            <a:r>
              <a:rPr lang="de-DE" dirty="0">
                <a:latin typeface="Aptos Serif" panose="02020604070405020304" pitchFamily="18" charset="0"/>
                <a:cs typeface="Aptos Serif" panose="02020604070405020304" pitchFamily="18" charset="0"/>
              </a:rPr>
              <a:t> des </a:t>
            </a:r>
            <a:r>
              <a:rPr lang="de-DE" dirty="0" err="1">
                <a:latin typeface="Aptos Serif" panose="02020604070405020304" pitchFamily="18" charset="0"/>
                <a:cs typeface="Aptos Serif" panose="02020604070405020304" pitchFamily="18" charset="0"/>
              </a:rPr>
              <a:t>parties</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prenantes</a:t>
            </a:r>
            <a:endParaRPr dirty="0">
              <a:latin typeface="Aptos Serif" panose="02020604070405020304" pitchFamily="18" charset="0"/>
              <a:ea typeface="Arial"/>
              <a:cs typeface="Aptos Serif" panose="02020604070405020304" pitchFamily="18" charset="0"/>
              <a:sym typeface="Arial"/>
            </a:endParaRPr>
          </a:p>
        </p:txBody>
      </p:sp>
      <p:sp>
        <p:nvSpPr>
          <p:cNvPr id="216" name="Google Shape;216;p39"/>
          <p:cNvSpPr txBox="1">
            <a:spLocks noGrp="1"/>
          </p:cNvSpPr>
          <p:nvPr>
            <p:ph type="body" idx="1"/>
          </p:nvPr>
        </p:nvSpPr>
        <p:spPr>
          <a:xfrm>
            <a:off x="594360" y="2315817"/>
            <a:ext cx="10169718" cy="3958178"/>
          </a:xfrm>
          <a:prstGeom prst="rect">
            <a:avLst/>
          </a:prstGeom>
          <a:noFill/>
          <a:ln>
            <a:noFill/>
          </a:ln>
        </p:spPr>
        <p:txBody>
          <a:bodyPr spcFirstLastPara="1" wrap="square" lIns="0" tIns="45700" rIns="0" bIns="0" anchor="t" anchorCtr="0">
            <a:normAutofit/>
          </a:bodyPr>
          <a:lstStyle/>
          <a:p>
            <a:r>
              <a:rPr lang="de-DE" dirty="0" err="1">
                <a:latin typeface="Aptos" panose="020B0004020202020204" pitchFamily="34" charset="0"/>
              </a:rPr>
              <a:t>Travaillez</a:t>
            </a:r>
            <a:r>
              <a:rPr lang="de-DE" dirty="0">
                <a:latin typeface="Aptos" panose="020B0004020202020204" pitchFamily="34" charset="0"/>
              </a:rPr>
              <a:t> en </a:t>
            </a:r>
            <a:r>
              <a:rPr lang="de-DE" dirty="0" err="1">
                <a:latin typeface="Aptos" panose="020B0004020202020204" pitchFamily="34" charset="0"/>
              </a:rPr>
              <a:t>groupe</a:t>
            </a:r>
            <a:r>
              <a:rPr lang="de-DE" dirty="0">
                <a:latin typeface="Aptos" panose="020B0004020202020204" pitchFamily="34" charset="0"/>
              </a:rPr>
              <a:t> et </a:t>
            </a:r>
            <a:r>
              <a:rPr lang="de-DE" dirty="0" err="1">
                <a:latin typeface="Aptos" panose="020B0004020202020204" pitchFamily="34" charset="0"/>
              </a:rPr>
              <a:t>discutez</a:t>
            </a:r>
            <a:r>
              <a:rPr lang="de-DE" dirty="0">
                <a:latin typeface="Aptos" panose="020B0004020202020204" pitchFamily="34" charset="0"/>
              </a:rPr>
              <a:t> des </a:t>
            </a:r>
            <a:r>
              <a:rPr lang="de-DE" dirty="0" err="1">
                <a:latin typeface="Aptos" panose="020B0004020202020204" pitchFamily="34" charset="0"/>
              </a:rPr>
              <a:t>questions</a:t>
            </a:r>
            <a:r>
              <a:rPr lang="de-DE" dirty="0">
                <a:latin typeface="Aptos" panose="020B0004020202020204" pitchFamily="34" charset="0"/>
              </a:rPr>
              <a:t> </a:t>
            </a:r>
            <a:r>
              <a:rPr lang="de-DE" dirty="0" err="1">
                <a:latin typeface="Aptos" panose="020B0004020202020204" pitchFamily="34" charset="0"/>
              </a:rPr>
              <a:t>suivantes</a:t>
            </a:r>
            <a:r>
              <a:rPr lang="de-DE" dirty="0">
                <a:latin typeface="Aptos" panose="020B0004020202020204" pitchFamily="34" charset="0"/>
              </a:rPr>
              <a:t> :</a:t>
            </a:r>
          </a:p>
          <a:p>
            <a:pPr marL="571500" indent="-342900" fontAlgn="base">
              <a:buFont typeface="Arial" panose="020B0604020202020204" pitchFamily="34" charset="0"/>
              <a:buChar char="•"/>
            </a:pPr>
            <a:r>
              <a:rPr lang="de-DE" dirty="0" err="1">
                <a:latin typeface="Aptos" panose="020B0004020202020204" pitchFamily="34" charset="0"/>
              </a:rPr>
              <a:t>Selon</a:t>
            </a:r>
            <a:r>
              <a:rPr lang="de-DE" dirty="0">
                <a:latin typeface="Aptos" panose="020B0004020202020204" pitchFamily="34" charset="0"/>
              </a:rPr>
              <a:t> </a:t>
            </a:r>
            <a:r>
              <a:rPr lang="de-DE" dirty="0" err="1">
                <a:latin typeface="Aptos" panose="020B0004020202020204" pitchFamily="34" charset="0"/>
              </a:rPr>
              <a:t>vous</a:t>
            </a:r>
            <a:r>
              <a:rPr lang="de-DE" dirty="0">
                <a:latin typeface="Aptos" panose="020B0004020202020204" pitchFamily="34" charset="0"/>
              </a:rPr>
              <a:t>, </a:t>
            </a:r>
            <a:r>
              <a:rPr lang="de-DE" dirty="0" err="1">
                <a:latin typeface="Aptos" panose="020B0004020202020204" pitchFamily="34" charset="0"/>
              </a:rPr>
              <a:t>quel</a:t>
            </a:r>
            <a:r>
              <a:rPr lang="de-DE" dirty="0">
                <a:latin typeface="Aptos" panose="020B0004020202020204" pitchFamily="34" charset="0"/>
              </a:rPr>
              <a:t> a </a:t>
            </a:r>
            <a:r>
              <a:rPr lang="de-DE" dirty="0" err="1">
                <a:latin typeface="Aptos" panose="020B0004020202020204" pitchFamily="34" charset="0"/>
              </a:rPr>
              <a:t>été</a:t>
            </a:r>
            <a:r>
              <a:rPr lang="de-DE" dirty="0">
                <a:latin typeface="Aptos" panose="020B0004020202020204" pitchFamily="34" charset="0"/>
              </a:rPr>
              <a:t> le </a:t>
            </a:r>
            <a:r>
              <a:rPr lang="de-DE" dirty="0" err="1">
                <a:latin typeface="Aptos" panose="020B0004020202020204" pitchFamily="34" charset="0"/>
              </a:rPr>
              <a:t>facteur</a:t>
            </a:r>
            <a:r>
              <a:rPr lang="de-DE" dirty="0">
                <a:latin typeface="Aptos" panose="020B0004020202020204" pitchFamily="34" charset="0"/>
              </a:rPr>
              <a:t> </a:t>
            </a:r>
            <a:r>
              <a:rPr lang="de-DE" dirty="0" err="1">
                <a:latin typeface="Aptos" panose="020B0004020202020204" pitchFamily="34" charset="0"/>
              </a:rPr>
              <a:t>déterminant</a:t>
            </a:r>
            <a:r>
              <a:rPr lang="de-DE" dirty="0">
                <a:latin typeface="Aptos" panose="020B0004020202020204" pitchFamily="34" charset="0"/>
              </a:rPr>
              <a:t> de la </a:t>
            </a:r>
            <a:r>
              <a:rPr lang="de-DE" dirty="0" err="1">
                <a:latin typeface="Aptos" panose="020B0004020202020204" pitchFamily="34" charset="0"/>
              </a:rPr>
              <a:t>réussite</a:t>
            </a:r>
            <a:r>
              <a:rPr lang="de-DE" dirty="0">
                <a:latin typeface="Aptos" panose="020B0004020202020204" pitchFamily="34" charset="0"/>
              </a:rPr>
              <a:t> ? </a:t>
            </a:r>
          </a:p>
          <a:p>
            <a:pPr marL="571500" indent="-342900" fontAlgn="base">
              <a:buFont typeface="Arial" panose="020B0604020202020204" pitchFamily="34" charset="0"/>
              <a:buChar char="•"/>
            </a:pPr>
            <a:r>
              <a:rPr lang="de-DE" dirty="0" err="1">
                <a:latin typeface="Aptos" panose="020B0004020202020204" pitchFamily="34" charset="0"/>
              </a:rPr>
              <a:t>Quels</a:t>
            </a:r>
            <a:r>
              <a:rPr lang="de-DE" dirty="0">
                <a:latin typeface="Aptos" panose="020B0004020202020204" pitchFamily="34" charset="0"/>
              </a:rPr>
              <a:t> </a:t>
            </a:r>
            <a:r>
              <a:rPr lang="de-DE" dirty="0" err="1">
                <a:latin typeface="Aptos" panose="020B0004020202020204" pitchFamily="34" charset="0"/>
              </a:rPr>
              <a:t>sont</a:t>
            </a:r>
            <a:r>
              <a:rPr lang="de-DE" dirty="0">
                <a:latin typeface="Aptos" panose="020B0004020202020204" pitchFamily="34" charset="0"/>
              </a:rPr>
              <a:t> </a:t>
            </a:r>
            <a:r>
              <a:rPr lang="de-DE" dirty="0" err="1">
                <a:latin typeface="Aptos" panose="020B0004020202020204" pitchFamily="34" charset="0"/>
              </a:rPr>
              <a:t>les</a:t>
            </a:r>
            <a:r>
              <a:rPr lang="de-DE" dirty="0">
                <a:latin typeface="Aptos" panose="020B0004020202020204" pitchFamily="34" charset="0"/>
              </a:rPr>
              <a:t> </a:t>
            </a:r>
            <a:r>
              <a:rPr lang="de-DE" dirty="0" err="1">
                <a:latin typeface="Aptos" panose="020B0004020202020204" pitchFamily="34" charset="0"/>
              </a:rPr>
              <a:t>pièges</a:t>
            </a:r>
            <a:r>
              <a:rPr lang="de-DE" dirty="0">
                <a:latin typeface="Aptos" panose="020B0004020202020204" pitchFamily="34" charset="0"/>
              </a:rPr>
              <a:t> à </a:t>
            </a:r>
            <a:r>
              <a:rPr lang="de-DE" dirty="0" err="1">
                <a:latin typeface="Aptos" panose="020B0004020202020204" pitchFamily="34" charset="0"/>
              </a:rPr>
              <a:t>éviter</a:t>
            </a:r>
            <a:r>
              <a:rPr lang="de-DE" dirty="0">
                <a:latin typeface="Aptos" panose="020B0004020202020204" pitchFamily="34" charset="0"/>
              </a:rPr>
              <a:t> ? </a:t>
            </a:r>
          </a:p>
          <a:p>
            <a:pPr marL="571500" indent="-342900" fontAlgn="base">
              <a:buFont typeface="Arial" panose="020B0604020202020204" pitchFamily="34" charset="0"/>
              <a:buChar char="•"/>
            </a:pPr>
            <a:r>
              <a:rPr lang="de-DE" dirty="0" err="1">
                <a:latin typeface="Aptos" panose="020B0004020202020204" pitchFamily="34" charset="0"/>
              </a:rPr>
              <a:t>Existe</a:t>
            </a:r>
            <a:r>
              <a:rPr lang="de-DE" dirty="0">
                <a:latin typeface="Aptos" panose="020B0004020202020204" pitchFamily="34" charset="0"/>
              </a:rPr>
              <a:t>-t-il des </a:t>
            </a:r>
            <a:r>
              <a:rPr lang="de-DE" dirty="0" err="1">
                <a:latin typeface="Aptos" panose="020B0004020202020204" pitchFamily="34" charset="0"/>
              </a:rPr>
              <a:t>difficultés</a:t>
            </a:r>
            <a:r>
              <a:rPr lang="de-DE" dirty="0">
                <a:latin typeface="Aptos" panose="020B0004020202020204" pitchFamily="34" charset="0"/>
              </a:rPr>
              <a:t> </a:t>
            </a:r>
            <a:r>
              <a:rPr lang="de-DE" dirty="0" err="1">
                <a:latin typeface="Aptos" panose="020B0004020202020204" pitchFamily="34" charset="0"/>
              </a:rPr>
              <a:t>dans</a:t>
            </a:r>
            <a:r>
              <a:rPr lang="de-DE" dirty="0">
                <a:latin typeface="Aptos" panose="020B0004020202020204" pitchFamily="34" charset="0"/>
              </a:rPr>
              <a:t> </a:t>
            </a:r>
            <a:r>
              <a:rPr lang="de-DE" dirty="0" err="1">
                <a:latin typeface="Aptos" panose="020B0004020202020204" pitchFamily="34" charset="0"/>
              </a:rPr>
              <a:t>votre</a:t>
            </a:r>
            <a:r>
              <a:rPr lang="de-DE" dirty="0">
                <a:latin typeface="Aptos" panose="020B0004020202020204" pitchFamily="34" charset="0"/>
              </a:rPr>
              <a:t> </a:t>
            </a:r>
            <a:r>
              <a:rPr lang="de-DE" dirty="0" err="1">
                <a:latin typeface="Aptos" panose="020B0004020202020204" pitchFamily="34" charset="0"/>
              </a:rPr>
              <a:t>commune</a:t>
            </a:r>
            <a:r>
              <a:rPr lang="de-DE" dirty="0">
                <a:latin typeface="Aptos" panose="020B0004020202020204" pitchFamily="34" charset="0"/>
              </a:rPr>
              <a:t> par </a:t>
            </a:r>
            <a:r>
              <a:rPr lang="de-DE" dirty="0" err="1">
                <a:latin typeface="Aptos" panose="020B0004020202020204" pitchFamily="34" charset="0"/>
              </a:rPr>
              <a:t>rapport</a:t>
            </a:r>
            <a:r>
              <a:rPr lang="de-DE" dirty="0">
                <a:latin typeface="Aptos" panose="020B0004020202020204" pitchFamily="34" charset="0"/>
              </a:rPr>
              <a:t> </a:t>
            </a:r>
            <a:r>
              <a:rPr lang="de-DE" dirty="0" err="1">
                <a:latin typeface="Aptos" panose="020B0004020202020204" pitchFamily="34" charset="0"/>
              </a:rPr>
              <a:t>aux</a:t>
            </a:r>
            <a:r>
              <a:rPr lang="de-DE" dirty="0">
                <a:latin typeface="Aptos" panose="020B0004020202020204" pitchFamily="34" charset="0"/>
              </a:rPr>
              <a:t> </a:t>
            </a:r>
            <a:r>
              <a:rPr lang="de-DE" dirty="0" err="1">
                <a:latin typeface="Aptos" panose="020B0004020202020204" pitchFamily="34" charset="0"/>
              </a:rPr>
              <a:t>bonnes</a:t>
            </a:r>
            <a:r>
              <a:rPr lang="de-DE" dirty="0">
                <a:latin typeface="Aptos" panose="020B0004020202020204" pitchFamily="34" charset="0"/>
              </a:rPr>
              <a:t> </a:t>
            </a:r>
            <a:r>
              <a:rPr lang="de-DE" dirty="0" err="1">
                <a:latin typeface="Aptos" panose="020B0004020202020204" pitchFamily="34" charset="0"/>
              </a:rPr>
              <a:t>pratiques</a:t>
            </a:r>
            <a:r>
              <a:rPr lang="de-DE" dirty="0">
                <a:latin typeface="Aptos" panose="020B0004020202020204" pitchFamily="34" charset="0"/>
              </a:rPr>
              <a:t> ?</a:t>
            </a:r>
          </a:p>
          <a:p>
            <a:pPr marL="571500" indent="-342900" fontAlgn="base">
              <a:buFont typeface="Arial" panose="020B0604020202020204" pitchFamily="34" charset="0"/>
              <a:buChar char="•"/>
            </a:pPr>
            <a:r>
              <a:rPr lang="de-DE" dirty="0" err="1">
                <a:latin typeface="Aptos" panose="020B0004020202020204" pitchFamily="34" charset="0"/>
              </a:rPr>
              <a:t>Votre</a:t>
            </a:r>
            <a:r>
              <a:rPr lang="de-DE" dirty="0">
                <a:latin typeface="Aptos" panose="020B0004020202020204" pitchFamily="34" charset="0"/>
              </a:rPr>
              <a:t> </a:t>
            </a:r>
            <a:r>
              <a:rPr lang="de-DE" dirty="0" err="1">
                <a:latin typeface="Aptos" panose="020B0004020202020204" pitchFamily="34" charset="0"/>
              </a:rPr>
              <a:t>commune</a:t>
            </a:r>
            <a:r>
              <a:rPr lang="de-DE" dirty="0">
                <a:latin typeface="Aptos" panose="020B0004020202020204" pitchFamily="34" charset="0"/>
              </a:rPr>
              <a:t> a-t-elle </a:t>
            </a:r>
            <a:r>
              <a:rPr lang="de-DE" dirty="0" err="1">
                <a:latin typeface="Aptos" panose="020B0004020202020204" pitchFamily="34" charset="0"/>
              </a:rPr>
              <a:t>déjà</a:t>
            </a:r>
            <a:r>
              <a:rPr lang="de-DE" dirty="0">
                <a:latin typeface="Aptos" panose="020B0004020202020204" pitchFamily="34" charset="0"/>
              </a:rPr>
              <a:t> </a:t>
            </a:r>
            <a:r>
              <a:rPr lang="de-DE" dirty="0" err="1">
                <a:latin typeface="Aptos" panose="020B0004020202020204" pitchFamily="34" charset="0"/>
              </a:rPr>
              <a:t>mis</a:t>
            </a:r>
            <a:r>
              <a:rPr lang="de-DE" dirty="0">
                <a:latin typeface="Aptos" panose="020B0004020202020204" pitchFamily="34" charset="0"/>
              </a:rPr>
              <a:t> en </a:t>
            </a:r>
            <a:r>
              <a:rPr lang="de-DE" dirty="0" err="1">
                <a:latin typeface="Aptos" panose="020B0004020202020204" pitchFamily="34" charset="0"/>
              </a:rPr>
              <a:t>place</a:t>
            </a:r>
            <a:r>
              <a:rPr lang="de-DE" dirty="0">
                <a:latin typeface="Aptos" panose="020B0004020202020204" pitchFamily="34" charset="0"/>
              </a:rPr>
              <a:t> des initiatives </a:t>
            </a:r>
            <a:r>
              <a:rPr lang="de-DE" dirty="0" err="1">
                <a:latin typeface="Aptos" panose="020B0004020202020204" pitchFamily="34" charset="0"/>
              </a:rPr>
              <a:t>d’implication</a:t>
            </a:r>
            <a:r>
              <a:rPr lang="de-DE" dirty="0">
                <a:latin typeface="Aptos" panose="020B0004020202020204" pitchFamily="34" charset="0"/>
              </a:rPr>
              <a:t> des </a:t>
            </a:r>
            <a:r>
              <a:rPr lang="de-DE" dirty="0" err="1">
                <a:latin typeface="Aptos" panose="020B0004020202020204" pitchFamily="34" charset="0"/>
              </a:rPr>
              <a:t>parties</a:t>
            </a:r>
            <a:r>
              <a:rPr lang="de-DE" dirty="0">
                <a:latin typeface="Aptos" panose="020B0004020202020204" pitchFamily="34" charset="0"/>
              </a:rPr>
              <a:t> </a:t>
            </a:r>
            <a:r>
              <a:rPr lang="de-DE" dirty="0" err="1">
                <a:latin typeface="Aptos" panose="020B0004020202020204" pitchFamily="34" charset="0"/>
              </a:rPr>
              <a:t>prenantes</a:t>
            </a:r>
            <a:r>
              <a:rPr lang="de-DE" dirty="0">
                <a:latin typeface="Aptos" panose="020B0004020202020204" pitchFamily="34" charset="0"/>
              </a:rPr>
              <a:t> ? </a:t>
            </a:r>
          </a:p>
          <a:p>
            <a:pPr marL="1028700" lvl="1" indent="-342900" fontAlgn="base">
              <a:buFont typeface="Arial" panose="020B0604020202020204" pitchFamily="34" charset="0"/>
              <a:buChar char="•"/>
            </a:pPr>
            <a:r>
              <a:rPr lang="de-DE" dirty="0">
                <a:latin typeface="Aptos" panose="020B0004020202020204" pitchFamily="34" charset="0"/>
              </a:rPr>
              <a:t>Si </a:t>
            </a:r>
            <a:r>
              <a:rPr lang="de-DE" dirty="0" err="1">
                <a:latin typeface="Aptos" panose="020B0004020202020204" pitchFamily="34" charset="0"/>
              </a:rPr>
              <a:t>oui</a:t>
            </a:r>
            <a:r>
              <a:rPr lang="de-DE" dirty="0">
                <a:latin typeface="Aptos" panose="020B0004020202020204" pitchFamily="34" charset="0"/>
              </a:rPr>
              <a:t>, quelle a </a:t>
            </a:r>
            <a:r>
              <a:rPr lang="de-DE" dirty="0" err="1">
                <a:latin typeface="Aptos" panose="020B0004020202020204" pitchFamily="34" charset="0"/>
              </a:rPr>
              <a:t>été</a:t>
            </a:r>
            <a:r>
              <a:rPr lang="de-DE" dirty="0">
                <a:latin typeface="Aptos" panose="020B0004020202020204" pitchFamily="34" charset="0"/>
              </a:rPr>
              <a:t> </a:t>
            </a:r>
            <a:r>
              <a:rPr lang="de-DE" dirty="0" err="1">
                <a:latin typeface="Aptos" panose="020B0004020202020204" pitchFamily="34" charset="0"/>
              </a:rPr>
              <a:t>l’initiative</a:t>
            </a:r>
            <a:r>
              <a:rPr lang="de-DE" dirty="0">
                <a:latin typeface="Aptos" panose="020B0004020202020204" pitchFamily="34" charset="0"/>
              </a:rPr>
              <a:t> ?</a:t>
            </a:r>
          </a:p>
          <a:p>
            <a:pPr marL="1028700" lvl="1" indent="-342900" fontAlgn="base">
              <a:buFont typeface="Arial" panose="020B0604020202020204" pitchFamily="34" charset="0"/>
              <a:buChar char="•"/>
            </a:pPr>
            <a:r>
              <a:rPr lang="de-DE" dirty="0">
                <a:latin typeface="Aptos" panose="020B0004020202020204" pitchFamily="34" charset="0"/>
              </a:rPr>
              <a:t>Si non, quelle </a:t>
            </a:r>
            <a:r>
              <a:rPr lang="de-DE" dirty="0" err="1">
                <a:latin typeface="Aptos" panose="020B0004020202020204" pitchFamily="34" charset="0"/>
              </a:rPr>
              <a:t>pourrait</a:t>
            </a:r>
            <a:r>
              <a:rPr lang="de-DE" dirty="0">
                <a:latin typeface="Aptos" panose="020B0004020202020204" pitchFamily="34" charset="0"/>
              </a:rPr>
              <a:t> </a:t>
            </a:r>
            <a:r>
              <a:rPr lang="de-DE" dirty="0" err="1">
                <a:latin typeface="Aptos" panose="020B0004020202020204" pitchFamily="34" charset="0"/>
              </a:rPr>
              <a:t>être</a:t>
            </a:r>
            <a:r>
              <a:rPr lang="de-DE" dirty="0">
                <a:latin typeface="Aptos" panose="020B0004020202020204" pitchFamily="34" charset="0"/>
              </a:rPr>
              <a:t> </a:t>
            </a:r>
            <a:r>
              <a:rPr lang="de-DE" dirty="0" err="1">
                <a:latin typeface="Aptos" panose="020B0004020202020204" pitchFamily="34" charset="0"/>
              </a:rPr>
              <a:t>une</a:t>
            </a:r>
            <a:r>
              <a:rPr lang="de-DE" dirty="0">
                <a:latin typeface="Aptos" panose="020B0004020202020204" pitchFamily="34" charset="0"/>
              </a:rPr>
              <a:t> initiative </a:t>
            </a:r>
            <a:r>
              <a:rPr lang="de-DE" dirty="0" err="1">
                <a:latin typeface="Aptos" panose="020B0004020202020204" pitchFamily="34" charset="0"/>
              </a:rPr>
              <a:t>appropriée</a:t>
            </a:r>
            <a:r>
              <a:rPr lang="de-DE" dirty="0">
                <a:latin typeface="Aptos" panose="020B0004020202020204" pitchFamily="34" charset="0"/>
              </a:rPr>
              <a:t> ?</a:t>
            </a:r>
          </a:p>
        </p:txBody>
      </p:sp>
      <p:sp>
        <p:nvSpPr>
          <p:cNvPr id="217" name="Google Shape;217;p39"/>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0"/>
          <p:cNvSpPr txBox="1">
            <a:spLocks noGrp="1"/>
          </p:cNvSpPr>
          <p:nvPr>
            <p:ph type="title"/>
          </p:nvPr>
        </p:nvSpPr>
        <p:spPr>
          <a:xfrm>
            <a:off x="594359" y="525780"/>
            <a:ext cx="10009473" cy="1593507"/>
          </a:xfrm>
          <a:prstGeom prst="rect">
            <a:avLst/>
          </a:prstGeom>
          <a:noFill/>
          <a:ln>
            <a:noFill/>
          </a:ln>
        </p:spPr>
        <p:txBody>
          <a:bodyPr spcFirstLastPara="1" wrap="square" lIns="0" tIns="0" rIns="0" bIns="0" anchor="b" anchorCtr="0">
            <a:noAutofit/>
          </a:bodyPr>
          <a:lstStyle/>
          <a:p>
            <a:pPr lvl="0"/>
            <a:r>
              <a:rPr lang="de-DE" sz="4000" dirty="0">
                <a:latin typeface="Aptos Serif" panose="02020604070405020304" pitchFamily="18" charset="0"/>
                <a:ea typeface="Arial"/>
                <a:cs typeface="Aptos Serif" panose="02020604070405020304" pitchFamily="18" charset="0"/>
                <a:sym typeface="Arial"/>
              </a:rPr>
              <a:t>6. </a:t>
            </a:r>
            <a:r>
              <a:rPr lang="de-DE" dirty="0">
                <a:latin typeface="Aptos Serif" panose="02020604070405020304" pitchFamily="18" charset="0"/>
                <a:cs typeface="Aptos Serif" panose="02020604070405020304" pitchFamily="18" charset="0"/>
              </a:rPr>
              <a:t>Exemple </a:t>
            </a:r>
            <a:r>
              <a:rPr lang="de-DE" dirty="0" err="1">
                <a:latin typeface="Aptos Serif" panose="02020604070405020304" pitchFamily="18" charset="0"/>
                <a:cs typeface="Aptos Serif" panose="02020604070405020304" pitchFamily="18" charset="0"/>
              </a:rPr>
              <a:t>pratique</a:t>
            </a:r>
            <a:r>
              <a:rPr lang="de-DE" dirty="0">
                <a:latin typeface="Aptos Serif" panose="02020604070405020304" pitchFamily="18" charset="0"/>
                <a:cs typeface="Aptos Serif" panose="02020604070405020304" pitchFamily="18" charset="0"/>
              </a:rPr>
              <a:t> : </a:t>
            </a:r>
            <a:br>
              <a:rPr lang="de-DE" dirty="0">
                <a:latin typeface="Aptos Serif" panose="02020604070405020304" pitchFamily="18" charset="0"/>
                <a:cs typeface="Aptos Serif" panose="02020604070405020304" pitchFamily="18" charset="0"/>
              </a:rPr>
            </a:br>
            <a:r>
              <a:rPr lang="de-DE" dirty="0" err="1">
                <a:latin typeface="Aptos Serif" panose="02020604070405020304" pitchFamily="18" charset="0"/>
                <a:cs typeface="Aptos Serif" panose="02020604070405020304" pitchFamily="18" charset="0"/>
              </a:rPr>
              <a:t>risque</a:t>
            </a:r>
            <a:r>
              <a:rPr lang="de-DE" dirty="0">
                <a:latin typeface="Aptos Serif" panose="02020604070405020304" pitchFamily="18" charset="0"/>
                <a:cs typeface="Aptos Serif" panose="02020604070405020304" pitchFamily="18" charset="0"/>
              </a:rPr>
              <a:t> des </a:t>
            </a:r>
            <a:r>
              <a:rPr lang="de-DE" dirty="0" err="1">
                <a:latin typeface="Aptos Serif" panose="02020604070405020304" pitchFamily="18" charset="0"/>
                <a:cs typeface="Aptos Serif" panose="02020604070405020304" pitchFamily="18" charset="0"/>
              </a:rPr>
              <a:t>voitures</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électriques</a:t>
            </a:r>
            <a:endParaRPr sz="4000" dirty="0">
              <a:latin typeface="Aptos Serif" panose="02020604070405020304" pitchFamily="18" charset="0"/>
              <a:ea typeface="Arial"/>
              <a:cs typeface="Aptos Serif" panose="02020604070405020304" pitchFamily="18" charset="0"/>
              <a:sym typeface="Arial"/>
            </a:endParaRPr>
          </a:p>
        </p:txBody>
      </p:sp>
      <p:sp>
        <p:nvSpPr>
          <p:cNvPr id="224" name="Google Shape;224;p40"/>
          <p:cNvSpPr txBox="1">
            <a:spLocks noGrp="1"/>
          </p:cNvSpPr>
          <p:nvPr>
            <p:ph type="body" idx="1"/>
          </p:nvPr>
        </p:nvSpPr>
        <p:spPr>
          <a:xfrm>
            <a:off x="594359" y="2281918"/>
            <a:ext cx="6622870" cy="4050302"/>
          </a:xfrm>
          <a:prstGeom prst="rect">
            <a:avLst/>
          </a:prstGeom>
          <a:noFill/>
          <a:ln>
            <a:noFill/>
          </a:ln>
        </p:spPr>
        <p:txBody>
          <a:bodyPr spcFirstLastPara="1" wrap="square" lIns="0" tIns="228600" rIns="0" bIns="0" anchor="t" anchorCtr="0">
            <a:normAutofit/>
          </a:bodyPr>
          <a:lstStyle/>
          <a:p>
            <a:r>
              <a:rPr lang="de-DE" sz="2000" b="0" dirty="0">
                <a:solidFill>
                  <a:srgbClr val="3F3F3F"/>
                </a:solidFill>
                <a:latin typeface="Aptos" panose="020B0004020202020204" pitchFamily="34" charset="0"/>
              </a:rPr>
              <a:t>La </a:t>
            </a:r>
            <a:r>
              <a:rPr lang="de-DE" sz="2000" b="0" dirty="0" err="1">
                <a:solidFill>
                  <a:srgbClr val="3F3F3F"/>
                </a:solidFill>
                <a:latin typeface="Aptos" panose="020B0004020202020204" pitchFamily="34" charset="0"/>
              </a:rPr>
              <a:t>police</a:t>
            </a:r>
            <a:r>
              <a:rPr lang="de-DE" sz="2000" b="0" dirty="0">
                <a:solidFill>
                  <a:srgbClr val="3F3F3F"/>
                </a:solidFill>
                <a:latin typeface="Aptos" panose="020B0004020202020204" pitchFamily="34" charset="0"/>
              </a:rPr>
              <a:t> de Berlin a </a:t>
            </a:r>
            <a:r>
              <a:rPr lang="de-DE" sz="2000" b="0" dirty="0" err="1">
                <a:solidFill>
                  <a:srgbClr val="3F3F3F"/>
                </a:solidFill>
                <a:latin typeface="Aptos" panose="020B0004020202020204" pitchFamily="34" charset="0"/>
              </a:rPr>
              <a:t>acheté</a:t>
            </a:r>
            <a:r>
              <a:rPr lang="de-DE" sz="2000" b="0" dirty="0">
                <a:solidFill>
                  <a:srgbClr val="3F3F3F"/>
                </a:solidFill>
                <a:latin typeface="Aptos" panose="020B0004020202020204" pitchFamily="34" charset="0"/>
              </a:rPr>
              <a:t> des </a:t>
            </a:r>
            <a:r>
              <a:rPr lang="de-DE" sz="2000" b="0" dirty="0" err="1">
                <a:solidFill>
                  <a:srgbClr val="3F3F3F"/>
                </a:solidFill>
                <a:latin typeface="Aptos" panose="020B0004020202020204" pitchFamily="34" charset="0"/>
              </a:rPr>
              <a:t>voitures</a:t>
            </a:r>
            <a:r>
              <a:rPr lang="de-DE" sz="2000" b="0" dirty="0">
                <a:solidFill>
                  <a:srgbClr val="3F3F3F"/>
                </a:solidFill>
                <a:latin typeface="Aptos" panose="020B0004020202020204" pitchFamily="34" charset="0"/>
              </a:rPr>
              <a:t> </a:t>
            </a:r>
            <a:r>
              <a:rPr lang="de-DE" sz="2000" b="0" dirty="0" err="1">
                <a:solidFill>
                  <a:srgbClr val="3F3F3F"/>
                </a:solidFill>
                <a:latin typeface="Aptos" panose="020B0004020202020204" pitchFamily="34" charset="0"/>
              </a:rPr>
              <a:t>électriques</a:t>
            </a:r>
            <a:r>
              <a:rPr lang="de-DE" sz="2000" b="0" dirty="0">
                <a:solidFill>
                  <a:srgbClr val="3F3F3F"/>
                </a:solidFill>
                <a:latin typeface="Aptos" panose="020B0004020202020204" pitchFamily="34" charset="0"/>
              </a:rPr>
              <a:t>, </a:t>
            </a:r>
            <a:r>
              <a:rPr lang="de-DE" sz="2000" b="0" dirty="0" err="1">
                <a:solidFill>
                  <a:srgbClr val="3F3F3F"/>
                </a:solidFill>
                <a:latin typeface="Aptos" panose="020B0004020202020204" pitchFamily="34" charset="0"/>
              </a:rPr>
              <a:t>mais</a:t>
            </a:r>
            <a:r>
              <a:rPr lang="de-DE" sz="2000" b="0" dirty="0">
                <a:solidFill>
                  <a:srgbClr val="3F3F3F"/>
                </a:solidFill>
                <a:latin typeface="Aptos" panose="020B0004020202020204" pitchFamily="34" charset="0"/>
              </a:rPr>
              <a:t> </a:t>
            </a:r>
            <a:r>
              <a:rPr lang="de-DE" sz="2000" b="0" dirty="0" err="1">
                <a:solidFill>
                  <a:srgbClr val="3F3F3F"/>
                </a:solidFill>
                <a:latin typeface="Aptos" panose="020B0004020202020204" pitchFamily="34" charset="0"/>
              </a:rPr>
              <a:t>les</a:t>
            </a:r>
            <a:r>
              <a:rPr lang="de-DE" sz="2000" b="0" dirty="0">
                <a:solidFill>
                  <a:srgbClr val="3F3F3F"/>
                </a:solidFill>
                <a:latin typeface="Aptos" panose="020B0004020202020204" pitchFamily="34" charset="0"/>
              </a:rPr>
              <a:t> </a:t>
            </a:r>
            <a:r>
              <a:rPr lang="de-DE" sz="2000" b="0" dirty="0" err="1">
                <a:solidFill>
                  <a:srgbClr val="3F3F3F"/>
                </a:solidFill>
                <a:latin typeface="Aptos" panose="020B0004020202020204" pitchFamily="34" charset="0"/>
              </a:rPr>
              <a:t>utilisateur·rice·s</a:t>
            </a:r>
            <a:r>
              <a:rPr lang="de-DE" sz="2000" b="0" dirty="0">
                <a:solidFill>
                  <a:srgbClr val="3F3F3F"/>
                </a:solidFill>
                <a:latin typeface="Aptos" panose="020B0004020202020204" pitchFamily="34" charset="0"/>
              </a:rPr>
              <a:t> ne </a:t>
            </a:r>
            <a:r>
              <a:rPr lang="de-DE" sz="2000" b="0" dirty="0" err="1">
                <a:solidFill>
                  <a:srgbClr val="3F3F3F"/>
                </a:solidFill>
                <a:latin typeface="Aptos" panose="020B0004020202020204" pitchFamily="34" charset="0"/>
              </a:rPr>
              <a:t>sont</a:t>
            </a:r>
            <a:r>
              <a:rPr lang="de-DE" sz="2000" b="0" dirty="0">
                <a:solidFill>
                  <a:srgbClr val="3F3F3F"/>
                </a:solidFill>
                <a:latin typeface="Aptos" panose="020B0004020202020204" pitchFamily="34" charset="0"/>
              </a:rPr>
              <a:t> </a:t>
            </a:r>
            <a:r>
              <a:rPr lang="de-DE" sz="2000" b="0" dirty="0" err="1">
                <a:solidFill>
                  <a:srgbClr val="3F3F3F"/>
                </a:solidFill>
                <a:latin typeface="Aptos" panose="020B0004020202020204" pitchFamily="34" charset="0"/>
              </a:rPr>
              <a:t>pas</a:t>
            </a:r>
            <a:r>
              <a:rPr lang="de-DE" sz="2000" b="0" dirty="0">
                <a:solidFill>
                  <a:srgbClr val="3F3F3F"/>
                </a:solidFill>
                <a:latin typeface="Aptos" panose="020B0004020202020204" pitchFamily="34" charset="0"/>
              </a:rPr>
              <a:t> </a:t>
            </a:r>
            <a:r>
              <a:rPr lang="de-DE" sz="2000" b="0" dirty="0" err="1">
                <a:solidFill>
                  <a:srgbClr val="3F3F3F"/>
                </a:solidFill>
                <a:latin typeface="Aptos" panose="020B0004020202020204" pitchFamily="34" charset="0"/>
              </a:rPr>
              <a:t>entièrement</a:t>
            </a:r>
            <a:r>
              <a:rPr lang="de-DE" sz="2000" b="0" dirty="0">
                <a:solidFill>
                  <a:srgbClr val="3F3F3F"/>
                </a:solidFill>
                <a:latin typeface="Aptos" panose="020B0004020202020204" pitchFamily="34" charset="0"/>
              </a:rPr>
              <a:t> </a:t>
            </a:r>
            <a:r>
              <a:rPr lang="de-DE" sz="2000" b="0" dirty="0" err="1">
                <a:solidFill>
                  <a:srgbClr val="3F3F3F"/>
                </a:solidFill>
                <a:latin typeface="Aptos" panose="020B0004020202020204" pitchFamily="34" charset="0"/>
              </a:rPr>
              <a:t>satisfaits</a:t>
            </a:r>
            <a:r>
              <a:rPr lang="de-DE" sz="2000" b="0" dirty="0">
                <a:solidFill>
                  <a:srgbClr val="3F3F3F"/>
                </a:solidFill>
                <a:latin typeface="Aptos" panose="020B0004020202020204" pitchFamily="34" charset="0"/>
              </a:rPr>
              <a:t>.</a:t>
            </a:r>
            <a:endParaRPr lang="de-DE" sz="2000" dirty="0">
              <a:solidFill>
                <a:srgbClr val="3F3F3F"/>
              </a:solidFill>
              <a:latin typeface="Aptos" panose="020B0004020202020204" pitchFamily="34" charset="0"/>
            </a:endParaRPr>
          </a:p>
          <a:p>
            <a:r>
              <a:rPr lang="de-DE" sz="2000" b="0" dirty="0" err="1">
                <a:solidFill>
                  <a:srgbClr val="3F3F3F"/>
                </a:solidFill>
                <a:latin typeface="Aptos" panose="020B0004020202020204" pitchFamily="34" charset="0"/>
              </a:rPr>
              <a:t>Quels</a:t>
            </a:r>
            <a:r>
              <a:rPr lang="de-DE" sz="2000" b="0" dirty="0">
                <a:solidFill>
                  <a:srgbClr val="3F3F3F"/>
                </a:solidFill>
                <a:latin typeface="Aptos" panose="020B0004020202020204" pitchFamily="34" charset="0"/>
              </a:rPr>
              <a:t> </a:t>
            </a:r>
            <a:r>
              <a:rPr lang="de-DE" sz="2000" b="0" dirty="0" err="1">
                <a:solidFill>
                  <a:srgbClr val="3F3F3F"/>
                </a:solidFill>
                <a:latin typeface="Aptos" panose="020B0004020202020204" pitchFamily="34" charset="0"/>
              </a:rPr>
              <a:t>sont</a:t>
            </a:r>
            <a:r>
              <a:rPr lang="de-DE" sz="2000" b="0" dirty="0">
                <a:solidFill>
                  <a:srgbClr val="3F3F3F"/>
                </a:solidFill>
                <a:latin typeface="Aptos" panose="020B0004020202020204" pitchFamily="34" charset="0"/>
              </a:rPr>
              <a:t> </a:t>
            </a:r>
            <a:r>
              <a:rPr lang="de-DE" sz="2000" b="0" dirty="0" err="1">
                <a:solidFill>
                  <a:srgbClr val="3F3F3F"/>
                </a:solidFill>
                <a:latin typeface="Aptos" panose="020B0004020202020204" pitchFamily="34" charset="0"/>
              </a:rPr>
              <a:t>les</a:t>
            </a:r>
            <a:r>
              <a:rPr lang="de-DE" sz="2000" b="0" dirty="0">
                <a:solidFill>
                  <a:srgbClr val="3F3F3F"/>
                </a:solidFill>
                <a:latin typeface="Aptos" panose="020B0004020202020204" pitchFamily="34" charset="0"/>
              </a:rPr>
              <a:t> </a:t>
            </a:r>
            <a:r>
              <a:rPr lang="de-DE" sz="2000" b="0" dirty="0" err="1">
                <a:solidFill>
                  <a:srgbClr val="3F3F3F"/>
                </a:solidFill>
                <a:latin typeface="Aptos" panose="020B0004020202020204" pitchFamily="34" charset="0"/>
              </a:rPr>
              <a:t>risques</a:t>
            </a:r>
            <a:r>
              <a:rPr lang="de-DE" sz="2000" b="0" dirty="0">
                <a:solidFill>
                  <a:srgbClr val="3F3F3F"/>
                </a:solidFill>
                <a:latin typeface="Aptos" panose="020B0004020202020204" pitchFamily="34" charset="0"/>
              </a:rPr>
              <a:t> </a:t>
            </a:r>
            <a:r>
              <a:rPr lang="de-DE" sz="2000" b="0" dirty="0" err="1">
                <a:solidFill>
                  <a:srgbClr val="3F3F3F"/>
                </a:solidFill>
                <a:latin typeface="Aptos" panose="020B0004020202020204" pitchFamily="34" charset="0"/>
              </a:rPr>
              <a:t>potentiels</a:t>
            </a:r>
            <a:r>
              <a:rPr lang="de-DE" sz="2000" b="0" dirty="0">
                <a:solidFill>
                  <a:srgbClr val="3F3F3F"/>
                </a:solidFill>
                <a:latin typeface="Aptos" panose="020B0004020202020204" pitchFamily="34" charset="0"/>
              </a:rPr>
              <a:t> ?</a:t>
            </a:r>
            <a:endParaRPr lang="de-DE" sz="2000" dirty="0">
              <a:solidFill>
                <a:srgbClr val="3F3F3F"/>
              </a:solidFill>
              <a:effectLst/>
              <a:latin typeface="Aptos" panose="020B0004020202020204" pitchFamily="34" charset="0"/>
            </a:endParaRPr>
          </a:p>
        </p:txBody>
      </p:sp>
      <p:sp>
        <p:nvSpPr>
          <p:cNvPr id="225" name="Google Shape;225;p4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14</a:t>
            </a:fld>
            <a:endParaRPr/>
          </a:p>
        </p:txBody>
      </p:sp>
      <p:pic>
        <p:nvPicPr>
          <p:cNvPr id="226" name="Google Shape;226;p40" descr="Ein Bild, das Landfahrzeug, Fahrzeug, Transport, Rad enthält.&#10;&#10;KI-generierte Inhalte können fehlerhaft sein."/>
          <p:cNvPicPr preferRelativeResize="0"/>
          <p:nvPr/>
        </p:nvPicPr>
        <p:blipFill rotWithShape="1">
          <a:blip r:embed="rId3">
            <a:alphaModFix/>
          </a:blip>
          <a:srcRect/>
          <a:stretch/>
        </p:blipFill>
        <p:spPr>
          <a:xfrm>
            <a:off x="7534511" y="2645414"/>
            <a:ext cx="4451912" cy="282661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1"/>
          <p:cNvSpPr txBox="1">
            <a:spLocks noGrp="1"/>
          </p:cNvSpPr>
          <p:nvPr>
            <p:ph type="title"/>
          </p:nvPr>
        </p:nvSpPr>
        <p:spPr>
          <a:xfrm>
            <a:off x="594360" y="482405"/>
            <a:ext cx="9778365" cy="1494596"/>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Exercice de </a:t>
            </a:r>
            <a:r>
              <a:rPr lang="de-DE" dirty="0" err="1">
                <a:latin typeface="Aptos Serif" panose="02020604070405020304" pitchFamily="18" charset="0"/>
                <a:cs typeface="Aptos Serif" panose="02020604070405020304" pitchFamily="18" charset="0"/>
              </a:rPr>
              <a:t>groupe</a:t>
            </a:r>
            <a:r>
              <a:rPr lang="de-DE" dirty="0">
                <a:latin typeface="Aptos Serif" panose="02020604070405020304" pitchFamily="18" charset="0"/>
                <a:cs typeface="Aptos Serif" panose="02020604070405020304" pitchFamily="18" charset="0"/>
              </a:rPr>
              <a:t> : </a:t>
            </a:r>
            <a:br>
              <a:rPr lang="de-DE" dirty="0">
                <a:latin typeface="Aptos Serif" panose="02020604070405020304" pitchFamily="18" charset="0"/>
                <a:cs typeface="Aptos Serif" panose="02020604070405020304" pitchFamily="18" charset="0"/>
              </a:rPr>
            </a:br>
            <a:r>
              <a:rPr lang="de-DE" dirty="0" err="1">
                <a:latin typeface="Aptos Serif" panose="02020604070405020304" pitchFamily="18" charset="0"/>
                <a:cs typeface="Aptos Serif" panose="02020604070405020304" pitchFamily="18" charset="0"/>
              </a:rPr>
              <a:t>risque</a:t>
            </a:r>
            <a:r>
              <a:rPr lang="de-DE" dirty="0">
                <a:latin typeface="Aptos Serif" panose="02020604070405020304" pitchFamily="18" charset="0"/>
                <a:cs typeface="Aptos Serif" panose="02020604070405020304" pitchFamily="18" charset="0"/>
              </a:rPr>
              <a:t> des </a:t>
            </a:r>
            <a:r>
              <a:rPr lang="de-DE" dirty="0" err="1">
                <a:latin typeface="Aptos Serif" panose="02020604070405020304" pitchFamily="18" charset="0"/>
                <a:cs typeface="Aptos Serif" panose="02020604070405020304" pitchFamily="18" charset="0"/>
              </a:rPr>
              <a:t>voitures</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électriques</a:t>
            </a:r>
            <a:endParaRPr dirty="0">
              <a:latin typeface="Aptos Serif" panose="02020604070405020304" pitchFamily="18" charset="0"/>
              <a:ea typeface="Arial"/>
              <a:cs typeface="Aptos Serif" panose="02020604070405020304" pitchFamily="18" charset="0"/>
              <a:sym typeface="Arial"/>
            </a:endParaRPr>
          </a:p>
        </p:txBody>
      </p:sp>
      <p:sp>
        <p:nvSpPr>
          <p:cNvPr id="233" name="Google Shape;233;p41"/>
          <p:cNvSpPr txBox="1">
            <a:spLocks noGrp="1"/>
          </p:cNvSpPr>
          <p:nvPr>
            <p:ph type="body" idx="1"/>
          </p:nvPr>
        </p:nvSpPr>
        <p:spPr>
          <a:xfrm>
            <a:off x="514847" y="2621693"/>
            <a:ext cx="10169718" cy="3958178"/>
          </a:xfrm>
          <a:prstGeom prst="rect">
            <a:avLst/>
          </a:prstGeom>
          <a:noFill/>
          <a:ln>
            <a:noFill/>
          </a:ln>
        </p:spPr>
        <p:txBody>
          <a:bodyPr spcFirstLastPara="1" wrap="square" lIns="0" tIns="45700" rIns="0" bIns="0" anchor="t" anchorCtr="0">
            <a:normAutofit/>
          </a:bodyPr>
          <a:lstStyle/>
          <a:p>
            <a:r>
              <a:rPr lang="de-DE" dirty="0" err="1">
                <a:latin typeface="Aptos" panose="020B0004020202020204" pitchFamily="34" charset="0"/>
              </a:rPr>
              <a:t>Travaillez</a:t>
            </a:r>
            <a:r>
              <a:rPr lang="de-DE" dirty="0">
                <a:latin typeface="Aptos" panose="020B0004020202020204" pitchFamily="34" charset="0"/>
              </a:rPr>
              <a:t> en </a:t>
            </a:r>
            <a:r>
              <a:rPr lang="de-DE" dirty="0" err="1">
                <a:latin typeface="Aptos" panose="020B0004020202020204" pitchFamily="34" charset="0"/>
              </a:rPr>
              <a:t>groupe</a:t>
            </a:r>
            <a:r>
              <a:rPr lang="de-DE" dirty="0">
                <a:latin typeface="Aptos" panose="020B0004020202020204" pitchFamily="34" charset="0"/>
              </a:rPr>
              <a:t> et </a:t>
            </a:r>
            <a:r>
              <a:rPr lang="de-DE" dirty="0" err="1">
                <a:latin typeface="Aptos" panose="020B0004020202020204" pitchFamily="34" charset="0"/>
              </a:rPr>
              <a:t>discutez</a:t>
            </a:r>
            <a:r>
              <a:rPr lang="de-DE" dirty="0">
                <a:latin typeface="Aptos" panose="020B0004020202020204" pitchFamily="34" charset="0"/>
              </a:rPr>
              <a:t> des </a:t>
            </a:r>
            <a:r>
              <a:rPr lang="de-DE" dirty="0" err="1">
                <a:latin typeface="Aptos" panose="020B0004020202020204" pitchFamily="34" charset="0"/>
              </a:rPr>
              <a:t>questions</a:t>
            </a:r>
            <a:r>
              <a:rPr lang="de-DE" dirty="0">
                <a:latin typeface="Aptos" panose="020B0004020202020204" pitchFamily="34" charset="0"/>
              </a:rPr>
              <a:t> </a:t>
            </a:r>
            <a:r>
              <a:rPr lang="de-DE" dirty="0" err="1">
                <a:latin typeface="Aptos" panose="020B0004020202020204" pitchFamily="34" charset="0"/>
              </a:rPr>
              <a:t>suivantes</a:t>
            </a:r>
            <a:r>
              <a:rPr lang="de-DE" dirty="0">
                <a:latin typeface="Aptos" panose="020B0004020202020204" pitchFamily="34" charset="0"/>
              </a:rPr>
              <a:t> :</a:t>
            </a:r>
          </a:p>
          <a:p>
            <a:pPr marL="571500" indent="-342900" fontAlgn="base">
              <a:buFont typeface="Arial" panose="020B0604020202020204" pitchFamily="34" charset="0"/>
              <a:buChar char="•"/>
            </a:pPr>
            <a:r>
              <a:rPr lang="de-DE" dirty="0">
                <a:latin typeface="Aptos" panose="020B0004020202020204" pitchFamily="34" charset="0"/>
              </a:rPr>
              <a:t>À </a:t>
            </a:r>
            <a:r>
              <a:rPr lang="de-DE" dirty="0" err="1">
                <a:latin typeface="Aptos" panose="020B0004020202020204" pitchFamily="34" charset="0"/>
              </a:rPr>
              <a:t>votre</a:t>
            </a:r>
            <a:r>
              <a:rPr lang="de-DE" dirty="0">
                <a:latin typeface="Aptos" panose="020B0004020202020204" pitchFamily="34" charset="0"/>
              </a:rPr>
              <a:t> </a:t>
            </a:r>
            <a:r>
              <a:rPr lang="de-DE" dirty="0" err="1">
                <a:latin typeface="Aptos" panose="020B0004020202020204" pitchFamily="34" charset="0"/>
              </a:rPr>
              <a:t>avis</a:t>
            </a:r>
            <a:r>
              <a:rPr lang="de-DE" dirty="0">
                <a:latin typeface="Aptos" panose="020B0004020202020204" pitchFamily="34" charset="0"/>
              </a:rPr>
              <a:t>, </a:t>
            </a:r>
            <a:r>
              <a:rPr lang="de-DE" dirty="0" err="1">
                <a:latin typeface="Aptos" panose="020B0004020202020204" pitchFamily="34" charset="0"/>
              </a:rPr>
              <a:t>quels</a:t>
            </a:r>
            <a:r>
              <a:rPr lang="de-DE" dirty="0">
                <a:latin typeface="Aptos" panose="020B0004020202020204" pitchFamily="34" charset="0"/>
              </a:rPr>
              <a:t> </a:t>
            </a:r>
            <a:r>
              <a:rPr lang="de-DE" dirty="0" err="1">
                <a:latin typeface="Aptos" panose="020B0004020202020204" pitchFamily="34" charset="0"/>
              </a:rPr>
              <a:t>sont</a:t>
            </a:r>
            <a:r>
              <a:rPr lang="de-DE" dirty="0">
                <a:latin typeface="Aptos" panose="020B0004020202020204" pitchFamily="34" charset="0"/>
              </a:rPr>
              <a:t> </a:t>
            </a:r>
            <a:r>
              <a:rPr lang="de-DE" dirty="0" err="1">
                <a:latin typeface="Aptos" panose="020B0004020202020204" pitchFamily="34" charset="0"/>
              </a:rPr>
              <a:t>les</a:t>
            </a:r>
            <a:r>
              <a:rPr lang="de-DE" dirty="0">
                <a:latin typeface="Aptos" panose="020B0004020202020204" pitchFamily="34" charset="0"/>
              </a:rPr>
              <a:t> </a:t>
            </a:r>
            <a:r>
              <a:rPr lang="de-DE" dirty="0" err="1">
                <a:latin typeface="Aptos" panose="020B0004020202020204" pitchFamily="34" charset="0"/>
              </a:rPr>
              <a:t>risques</a:t>
            </a:r>
            <a:r>
              <a:rPr lang="de-DE" dirty="0">
                <a:latin typeface="Aptos" panose="020B0004020202020204" pitchFamily="34" charset="0"/>
              </a:rPr>
              <a:t> si la </a:t>
            </a:r>
            <a:r>
              <a:rPr lang="de-DE" dirty="0" err="1">
                <a:latin typeface="Aptos" panose="020B0004020202020204" pitchFamily="34" charset="0"/>
              </a:rPr>
              <a:t>police</a:t>
            </a:r>
            <a:r>
              <a:rPr lang="de-DE" dirty="0">
                <a:latin typeface="Aptos" panose="020B0004020202020204" pitchFamily="34" charset="0"/>
              </a:rPr>
              <a:t> de Berlin </a:t>
            </a:r>
            <a:r>
              <a:rPr lang="de-DE" dirty="0" err="1">
                <a:latin typeface="Aptos" panose="020B0004020202020204" pitchFamily="34" charset="0"/>
              </a:rPr>
              <a:t>achète</a:t>
            </a:r>
            <a:r>
              <a:rPr lang="de-DE" dirty="0">
                <a:latin typeface="Aptos" panose="020B0004020202020204" pitchFamily="34" charset="0"/>
              </a:rPr>
              <a:t> des </a:t>
            </a:r>
            <a:r>
              <a:rPr lang="de-DE" dirty="0" err="1">
                <a:latin typeface="Aptos" panose="020B0004020202020204" pitchFamily="34" charset="0"/>
              </a:rPr>
              <a:t>voitures</a:t>
            </a:r>
            <a:r>
              <a:rPr lang="de-DE" dirty="0">
                <a:latin typeface="Aptos" panose="020B0004020202020204" pitchFamily="34" charset="0"/>
              </a:rPr>
              <a:t> </a:t>
            </a:r>
            <a:r>
              <a:rPr lang="de-DE" dirty="0" err="1">
                <a:latin typeface="Aptos" panose="020B0004020202020204" pitchFamily="34" charset="0"/>
              </a:rPr>
              <a:t>électriques</a:t>
            </a:r>
            <a:r>
              <a:rPr lang="de-DE" dirty="0">
                <a:latin typeface="Aptos" panose="020B0004020202020204" pitchFamily="34" charset="0"/>
              </a:rPr>
              <a:t> ?</a:t>
            </a:r>
          </a:p>
          <a:p>
            <a:pPr marL="571500" indent="-342900" fontAlgn="base">
              <a:buFont typeface="Arial" panose="020B0604020202020204" pitchFamily="34" charset="0"/>
              <a:buChar char="•"/>
            </a:pPr>
            <a:r>
              <a:rPr lang="de-DE" dirty="0">
                <a:latin typeface="Aptos" panose="020B0004020202020204" pitchFamily="34" charset="0"/>
              </a:rPr>
              <a:t>Comment </a:t>
            </a:r>
            <a:r>
              <a:rPr lang="de-DE" dirty="0" err="1">
                <a:latin typeface="Aptos" panose="020B0004020202020204" pitchFamily="34" charset="0"/>
              </a:rPr>
              <a:t>gérer</a:t>
            </a:r>
            <a:r>
              <a:rPr lang="de-DE" dirty="0">
                <a:latin typeface="Aptos" panose="020B0004020202020204" pitchFamily="34" charset="0"/>
              </a:rPr>
              <a:t> </a:t>
            </a:r>
            <a:r>
              <a:rPr lang="de-DE" dirty="0" err="1">
                <a:latin typeface="Aptos" panose="020B0004020202020204" pitchFamily="34" charset="0"/>
              </a:rPr>
              <a:t>ces</a:t>
            </a:r>
            <a:r>
              <a:rPr lang="de-DE" dirty="0">
                <a:latin typeface="Aptos" panose="020B0004020202020204" pitchFamily="34" charset="0"/>
              </a:rPr>
              <a:t> </a:t>
            </a:r>
            <a:r>
              <a:rPr lang="de-DE" dirty="0" err="1">
                <a:latin typeface="Aptos" panose="020B0004020202020204" pitchFamily="34" charset="0"/>
              </a:rPr>
              <a:t>risques</a:t>
            </a:r>
            <a:r>
              <a:rPr lang="de-DE" dirty="0">
                <a:latin typeface="Aptos" panose="020B0004020202020204" pitchFamily="34" charset="0"/>
              </a:rPr>
              <a:t> ?</a:t>
            </a:r>
          </a:p>
          <a:p>
            <a:pPr marL="571500" indent="-342900" fontAlgn="base">
              <a:buFont typeface="Arial" panose="020B0604020202020204" pitchFamily="34" charset="0"/>
              <a:buChar char="•"/>
            </a:pPr>
            <a:r>
              <a:rPr lang="de-DE" dirty="0" err="1">
                <a:latin typeface="Aptos" panose="020B0004020202020204" pitchFamily="34" charset="0"/>
              </a:rPr>
              <a:t>Votre</a:t>
            </a:r>
            <a:r>
              <a:rPr lang="de-DE" dirty="0">
                <a:latin typeface="Aptos" panose="020B0004020202020204" pitchFamily="34" charset="0"/>
              </a:rPr>
              <a:t> </a:t>
            </a:r>
            <a:r>
              <a:rPr lang="de-DE" dirty="0" err="1">
                <a:latin typeface="Aptos" panose="020B0004020202020204" pitchFamily="34" charset="0"/>
              </a:rPr>
              <a:t>commune</a:t>
            </a:r>
            <a:r>
              <a:rPr lang="de-DE" dirty="0">
                <a:latin typeface="Aptos" panose="020B0004020202020204" pitchFamily="34" charset="0"/>
              </a:rPr>
              <a:t> </a:t>
            </a:r>
            <a:r>
              <a:rPr lang="de-DE" dirty="0" err="1">
                <a:latin typeface="Aptos" panose="020B0004020202020204" pitchFamily="34" charset="0"/>
              </a:rPr>
              <a:t>éprouve</a:t>
            </a:r>
            <a:r>
              <a:rPr lang="de-DE" dirty="0">
                <a:latin typeface="Aptos" panose="020B0004020202020204" pitchFamily="34" charset="0"/>
              </a:rPr>
              <a:t>-t-elle des </a:t>
            </a:r>
            <a:r>
              <a:rPr lang="de-DE" dirty="0" err="1">
                <a:latin typeface="Aptos" panose="020B0004020202020204" pitchFamily="34" charset="0"/>
              </a:rPr>
              <a:t>difficultés</a:t>
            </a:r>
            <a:r>
              <a:rPr lang="de-DE" dirty="0">
                <a:latin typeface="Aptos" panose="020B0004020202020204" pitchFamily="34" charset="0"/>
              </a:rPr>
              <a:t> à </a:t>
            </a:r>
            <a:r>
              <a:rPr lang="de-DE" dirty="0" err="1">
                <a:latin typeface="Aptos" panose="020B0004020202020204" pitchFamily="34" charset="0"/>
              </a:rPr>
              <a:t>acheter</a:t>
            </a:r>
            <a:r>
              <a:rPr lang="de-DE" dirty="0">
                <a:latin typeface="Aptos" panose="020B0004020202020204" pitchFamily="34" charset="0"/>
              </a:rPr>
              <a:t> des </a:t>
            </a:r>
            <a:r>
              <a:rPr lang="de-DE" dirty="0" err="1">
                <a:latin typeface="Aptos" panose="020B0004020202020204" pitchFamily="34" charset="0"/>
              </a:rPr>
              <a:t>voitures</a:t>
            </a:r>
            <a:r>
              <a:rPr lang="de-DE" dirty="0">
                <a:latin typeface="Aptos" panose="020B0004020202020204" pitchFamily="34" charset="0"/>
              </a:rPr>
              <a:t> </a:t>
            </a:r>
            <a:r>
              <a:rPr lang="de-DE" dirty="0" err="1">
                <a:latin typeface="Aptos" panose="020B0004020202020204" pitchFamily="34" charset="0"/>
              </a:rPr>
              <a:t>électriques</a:t>
            </a:r>
            <a:r>
              <a:rPr lang="de-DE" dirty="0">
                <a:latin typeface="Aptos" panose="020B0004020202020204" pitchFamily="34" charset="0"/>
              </a:rPr>
              <a:t> ?</a:t>
            </a:r>
          </a:p>
          <a:p>
            <a:pPr marL="571500" indent="-342900" fontAlgn="base">
              <a:buFont typeface="Arial" panose="020B0604020202020204" pitchFamily="34" charset="0"/>
              <a:buChar char="•"/>
            </a:pPr>
            <a:r>
              <a:rPr lang="de-DE" dirty="0" err="1">
                <a:latin typeface="Aptos" panose="020B0004020202020204" pitchFamily="34" charset="0"/>
              </a:rPr>
              <a:t>Quels</a:t>
            </a:r>
            <a:r>
              <a:rPr lang="de-DE" dirty="0">
                <a:latin typeface="Aptos" panose="020B0004020202020204" pitchFamily="34" charset="0"/>
              </a:rPr>
              <a:t> </a:t>
            </a:r>
            <a:r>
              <a:rPr lang="de-DE" dirty="0" err="1">
                <a:latin typeface="Aptos" panose="020B0004020202020204" pitchFamily="34" charset="0"/>
              </a:rPr>
              <a:t>sont</a:t>
            </a:r>
            <a:r>
              <a:rPr lang="de-DE" dirty="0">
                <a:latin typeface="Aptos" panose="020B0004020202020204" pitchFamily="34" charset="0"/>
              </a:rPr>
              <a:t> </a:t>
            </a:r>
            <a:r>
              <a:rPr lang="de-DE" dirty="0" err="1">
                <a:latin typeface="Aptos" panose="020B0004020202020204" pitchFamily="34" charset="0"/>
              </a:rPr>
              <a:t>les</a:t>
            </a:r>
            <a:r>
              <a:rPr lang="de-DE" dirty="0">
                <a:latin typeface="Aptos" panose="020B0004020202020204" pitchFamily="34" charset="0"/>
              </a:rPr>
              <a:t> </a:t>
            </a:r>
            <a:r>
              <a:rPr lang="de-DE" dirty="0" err="1">
                <a:latin typeface="Aptos" panose="020B0004020202020204" pitchFamily="34" charset="0"/>
              </a:rPr>
              <a:t>risques</a:t>
            </a:r>
            <a:r>
              <a:rPr lang="de-DE" dirty="0">
                <a:latin typeface="Aptos" panose="020B0004020202020204" pitchFamily="34" charset="0"/>
              </a:rPr>
              <a:t> </a:t>
            </a:r>
            <a:r>
              <a:rPr lang="de-DE" dirty="0" err="1">
                <a:latin typeface="Aptos" panose="020B0004020202020204" pitchFamily="34" charset="0"/>
              </a:rPr>
              <a:t>liés</a:t>
            </a:r>
            <a:r>
              <a:rPr lang="de-DE" dirty="0">
                <a:latin typeface="Aptos" panose="020B0004020202020204" pitchFamily="34" charset="0"/>
              </a:rPr>
              <a:t> à </a:t>
            </a:r>
            <a:r>
              <a:rPr lang="de-DE" dirty="0" err="1">
                <a:latin typeface="Aptos" panose="020B0004020202020204" pitchFamily="34" charset="0"/>
              </a:rPr>
              <a:t>l’approvisionnement</a:t>
            </a:r>
            <a:r>
              <a:rPr lang="de-DE" dirty="0">
                <a:latin typeface="Aptos" panose="020B0004020202020204" pitchFamily="34" charset="0"/>
              </a:rPr>
              <a:t> durable </a:t>
            </a:r>
            <a:r>
              <a:rPr lang="de-DE" dirty="0" err="1">
                <a:latin typeface="Aptos" panose="020B0004020202020204" pitchFamily="34" charset="0"/>
              </a:rPr>
              <a:t>dans</a:t>
            </a:r>
            <a:r>
              <a:rPr lang="de-DE" dirty="0">
                <a:latin typeface="Aptos" panose="020B0004020202020204" pitchFamily="34" charset="0"/>
              </a:rPr>
              <a:t> </a:t>
            </a:r>
            <a:r>
              <a:rPr lang="de-DE" dirty="0" err="1">
                <a:latin typeface="Aptos" panose="020B0004020202020204" pitchFamily="34" charset="0"/>
              </a:rPr>
              <a:t>votre</a:t>
            </a:r>
            <a:r>
              <a:rPr lang="de-DE" dirty="0">
                <a:latin typeface="Aptos" panose="020B0004020202020204" pitchFamily="34" charset="0"/>
              </a:rPr>
              <a:t> </a:t>
            </a:r>
            <a:r>
              <a:rPr lang="de-DE" dirty="0" err="1">
                <a:latin typeface="Aptos" panose="020B0004020202020204" pitchFamily="34" charset="0"/>
              </a:rPr>
              <a:t>commune</a:t>
            </a:r>
            <a:r>
              <a:rPr lang="de-DE" dirty="0">
                <a:latin typeface="Aptos" panose="020B0004020202020204" pitchFamily="34" charset="0"/>
              </a:rPr>
              <a:t> ?</a:t>
            </a:r>
          </a:p>
          <a:p>
            <a:pPr marL="571500" indent="-342900" fontAlgn="base">
              <a:buFont typeface="Arial" panose="020B0604020202020204" pitchFamily="34" charset="0"/>
              <a:buChar char="•"/>
            </a:pPr>
            <a:r>
              <a:rPr lang="de-DE" dirty="0" err="1">
                <a:latin typeface="Aptos" panose="020B0004020202020204" pitchFamily="34" charset="0"/>
              </a:rPr>
              <a:t>Quels</a:t>
            </a:r>
            <a:r>
              <a:rPr lang="de-DE" dirty="0">
                <a:latin typeface="Aptos" panose="020B0004020202020204" pitchFamily="34" charset="0"/>
              </a:rPr>
              <a:t> </a:t>
            </a:r>
            <a:r>
              <a:rPr lang="de-DE" dirty="0" err="1">
                <a:latin typeface="Aptos" panose="020B0004020202020204" pitchFamily="34" charset="0"/>
              </a:rPr>
              <a:t>sont</a:t>
            </a:r>
            <a:r>
              <a:rPr lang="de-DE" dirty="0">
                <a:latin typeface="Aptos" panose="020B0004020202020204" pitchFamily="34" charset="0"/>
              </a:rPr>
              <a:t> </a:t>
            </a:r>
            <a:r>
              <a:rPr lang="de-DE" dirty="0" err="1">
                <a:latin typeface="Aptos" panose="020B0004020202020204" pitchFamily="34" charset="0"/>
              </a:rPr>
              <a:t>les</a:t>
            </a:r>
            <a:r>
              <a:rPr lang="de-DE" dirty="0">
                <a:latin typeface="Aptos" panose="020B0004020202020204" pitchFamily="34" charset="0"/>
              </a:rPr>
              <a:t> </a:t>
            </a:r>
            <a:r>
              <a:rPr lang="de-DE" dirty="0" err="1">
                <a:latin typeface="Aptos" panose="020B0004020202020204" pitchFamily="34" charset="0"/>
              </a:rPr>
              <a:t>risques</a:t>
            </a:r>
            <a:r>
              <a:rPr lang="de-DE" dirty="0">
                <a:latin typeface="Aptos" panose="020B0004020202020204" pitchFamily="34" charset="0"/>
              </a:rPr>
              <a:t> possibles ?</a:t>
            </a:r>
          </a:p>
        </p:txBody>
      </p:sp>
      <p:sp>
        <p:nvSpPr>
          <p:cNvPr id="234" name="Google Shape;234;p41"/>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5"/>
          <p:cNvSpPr txBox="1">
            <a:spLocks noGrp="1"/>
          </p:cNvSpPr>
          <p:nvPr>
            <p:ph type="ctrTitle"/>
          </p:nvPr>
        </p:nvSpPr>
        <p:spPr>
          <a:xfrm>
            <a:off x="594360" y="411479"/>
            <a:ext cx="9019540" cy="329184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5400"/>
              <a:buNone/>
            </a:pPr>
            <a:r>
              <a:rPr lang="de-DE" sz="4800" dirty="0">
                <a:latin typeface="Aptos Serif" panose="02020604070405020304" pitchFamily="18" charset="0"/>
                <a:ea typeface="Arial"/>
                <a:cs typeface="Aptos Serif" panose="02020604070405020304" pitchFamily="18" charset="0"/>
                <a:sym typeface="Arial"/>
              </a:rPr>
              <a:t>Merci </a:t>
            </a:r>
            <a:r>
              <a:rPr lang="de-DE" sz="4800" dirty="0" err="1">
                <a:latin typeface="Aptos Serif" panose="02020604070405020304" pitchFamily="18" charset="0"/>
                <a:ea typeface="Arial"/>
                <a:cs typeface="Aptos Serif" panose="02020604070405020304" pitchFamily="18" charset="0"/>
                <a:sym typeface="Arial"/>
              </a:rPr>
              <a:t>beaucoup</a:t>
            </a:r>
            <a:r>
              <a:rPr lang="de-DE" sz="4800" dirty="0">
                <a:latin typeface="Aptos Serif" panose="02020604070405020304" pitchFamily="18" charset="0"/>
                <a:ea typeface="Arial"/>
                <a:cs typeface="Aptos Serif" panose="02020604070405020304" pitchFamily="18" charset="0"/>
                <a:sym typeface="Arial"/>
              </a:rPr>
              <a:t>!</a:t>
            </a:r>
            <a:endParaRPr sz="5400" dirty="0">
              <a:latin typeface="Aptos Serif" panose="02020604070405020304" pitchFamily="18" charset="0"/>
              <a:ea typeface="Arial"/>
              <a:cs typeface="Aptos Serif" panose="02020604070405020304" pitchFamily="18" charset="0"/>
              <a:sym typeface="Arial"/>
            </a:endParaRPr>
          </a:p>
        </p:txBody>
      </p:sp>
      <p:pic>
        <p:nvPicPr>
          <p:cNvPr id="241" name="Google Shape;241;p15" descr="Ein Bild, das Text, Schrift, Screenshot, Grafiken enthält.&#10;&#10;Automatisch generierte Beschreibung"/>
          <p:cNvPicPr preferRelativeResize="0"/>
          <p:nvPr/>
        </p:nvPicPr>
        <p:blipFill rotWithShape="1">
          <a:blip r:embed="rId3">
            <a:alphaModFix/>
          </a:blip>
          <a:srcRect/>
          <a:stretch/>
        </p:blipFill>
        <p:spPr>
          <a:xfrm>
            <a:off x="6601263" y="4950064"/>
            <a:ext cx="5273749" cy="1904297"/>
          </a:xfrm>
          <a:prstGeom prst="rect">
            <a:avLst/>
          </a:prstGeom>
          <a:noFill/>
          <a:ln>
            <a:noFill/>
          </a:ln>
        </p:spPr>
      </p:pic>
      <p:pic>
        <p:nvPicPr>
          <p:cNvPr id="2" name="Grafik 1">
            <a:extLst>
              <a:ext uri="{FF2B5EF4-FFF2-40B4-BE49-F238E27FC236}">
                <a16:creationId xmlns:a16="http://schemas.microsoft.com/office/drawing/2014/main" id="{FEDD41A4-525B-344A-128F-A3B33F1BF24A}"/>
              </a:ext>
            </a:extLst>
          </p:cNvPr>
          <p:cNvPicPr>
            <a:picLocks noChangeAspect="1"/>
          </p:cNvPicPr>
          <p:nvPr/>
        </p:nvPicPr>
        <p:blipFill>
          <a:blip r:embed="rId4"/>
          <a:srcRect/>
          <a:stretch/>
        </p:blipFill>
        <p:spPr>
          <a:xfrm>
            <a:off x="0" y="5383033"/>
            <a:ext cx="3687417" cy="147496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4"/>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lvl="0"/>
            <a:r>
              <a:rPr lang="de-DE" dirty="0" err="1">
                <a:latin typeface="Aptos Serif" panose="02020604070405020304" pitchFamily="18" charset="0"/>
                <a:cs typeface="Aptos Serif" panose="02020604070405020304" pitchFamily="18" charset="0"/>
              </a:rPr>
              <a:t>Références</a:t>
            </a:r>
            <a:r>
              <a:rPr lang="de-DE" dirty="0">
                <a:latin typeface="Aptos Serif" panose="02020604070405020304" pitchFamily="18" charset="0"/>
                <a:cs typeface="Aptos Serif" panose="02020604070405020304" pitchFamily="18" charset="0"/>
              </a:rPr>
              <a:t> texte :</a:t>
            </a:r>
            <a:endParaRPr dirty="0">
              <a:latin typeface="Aptos Serif" panose="02020604070405020304" pitchFamily="18" charset="0"/>
              <a:ea typeface="Arial"/>
              <a:cs typeface="Aptos Serif" panose="02020604070405020304" pitchFamily="18" charset="0"/>
              <a:sym typeface="Arial"/>
            </a:endParaRPr>
          </a:p>
        </p:txBody>
      </p:sp>
      <p:sp>
        <p:nvSpPr>
          <p:cNvPr id="250" name="Google Shape;250;p44"/>
          <p:cNvSpPr txBox="1">
            <a:spLocks noGrp="1"/>
          </p:cNvSpPr>
          <p:nvPr>
            <p:ph type="body" idx="1"/>
          </p:nvPr>
        </p:nvSpPr>
        <p:spPr>
          <a:xfrm>
            <a:off x="594360" y="1988665"/>
            <a:ext cx="11131475" cy="4057134"/>
          </a:xfrm>
          <a:prstGeom prst="rect">
            <a:avLst/>
          </a:prstGeom>
          <a:noFill/>
          <a:ln>
            <a:noFill/>
          </a:ln>
        </p:spPr>
        <p:txBody>
          <a:bodyPr spcFirstLastPara="1" wrap="square" lIns="0" tIns="228600" rIns="0" bIns="0" anchor="t" anchorCtr="0">
            <a:normAutofit fontScale="55000" lnSpcReduction="20000"/>
          </a:bodyPr>
          <a:lstStyle/>
          <a:p>
            <a:pPr marL="571500" lvl="0" indent="-342900" algn="l" rtl="0">
              <a:lnSpc>
                <a:spcPct val="100000"/>
              </a:lnSpc>
              <a:spcBef>
                <a:spcPts val="2200"/>
              </a:spcBef>
              <a:spcAft>
                <a:spcPts val="0"/>
              </a:spcAft>
              <a:buSzPct val="218180"/>
              <a:buFont typeface="Arial"/>
              <a:buChar char="•"/>
            </a:pPr>
            <a:r>
              <a:rPr lang="de-DE" sz="2000" b="0" dirty="0">
                <a:latin typeface="Aptos" panose="020B0004020202020204" pitchFamily="34" charset="0"/>
                <a:sym typeface="Arial"/>
              </a:rPr>
              <a:t>„Kommunen und Eine Welt – Handreichung für kommunale Eine Welt-Arbeit in Bayern“ Dr. Alexander </a:t>
            </a:r>
            <a:r>
              <a:rPr lang="de-DE" sz="2000" b="0" dirty="0" err="1">
                <a:latin typeface="Aptos" panose="020B0004020202020204" pitchFamily="34" charset="0"/>
                <a:sym typeface="Arial"/>
              </a:rPr>
              <a:t>Fonari</a:t>
            </a:r>
            <a:r>
              <a:rPr lang="de-DE" sz="2000" b="0" dirty="0">
                <a:latin typeface="Aptos" panose="020B0004020202020204" pitchFamily="34" charset="0"/>
                <a:sym typeface="Arial"/>
              </a:rPr>
              <a:t>, Vivien Führ und Norbert Stamm für Eine Welt Netzwerk Bayern e.V. 6. Auflage, Augsburg 2024. S. 36. </a:t>
            </a:r>
            <a:r>
              <a:rPr lang="de-DE" sz="2000" b="0" dirty="0" err="1">
                <a:latin typeface="Aptos" panose="020B0004020202020204" pitchFamily="34" charset="0"/>
                <a:sym typeface="Arial"/>
              </a:rPr>
              <a:t>Available</a:t>
            </a:r>
            <a:r>
              <a:rPr lang="de-DE" sz="2000" b="0" dirty="0">
                <a:latin typeface="Aptos" panose="020B0004020202020204" pitchFamily="34" charset="0"/>
                <a:sym typeface="Arial"/>
              </a:rPr>
              <a:t> online: </a:t>
            </a:r>
            <a:r>
              <a:rPr lang="de-DE" sz="2000" b="0" u="sng" dirty="0">
                <a:solidFill>
                  <a:schemeClr val="hlink"/>
                </a:solidFill>
                <a:latin typeface="Aptos" panose="020B0004020202020204" pitchFamily="34" charset="0"/>
                <a:sym typeface="Arial"/>
                <a:hlinkClick r:id="rId3"/>
              </a:rPr>
              <a:t>https://www.eineweltnetzwerkbayern.de/fileadmin/assets/Kommunen_Eine_Welt/2024_6_A/2024_-_Kommunen_Eine_Welt_-_6_A_-_EWNB.pdf</a:t>
            </a:r>
            <a:r>
              <a:rPr lang="de-DE" sz="2000" b="0" dirty="0">
                <a:latin typeface="Aptos" panose="020B0004020202020204" pitchFamily="34" charset="0"/>
                <a:sym typeface="Arial"/>
              </a:rPr>
              <a:t> </a:t>
            </a:r>
            <a:endParaRPr b="0" dirty="0">
              <a:latin typeface="Aptos" panose="020B0004020202020204" pitchFamily="34" charset="0"/>
              <a:sym typeface="Arial"/>
            </a:endParaRPr>
          </a:p>
          <a:p>
            <a:pPr marL="571500" lvl="0" indent="-342900" algn="l" rtl="0">
              <a:lnSpc>
                <a:spcPct val="100000"/>
              </a:lnSpc>
              <a:spcBef>
                <a:spcPts val="2200"/>
              </a:spcBef>
              <a:spcAft>
                <a:spcPts val="0"/>
              </a:spcAft>
              <a:buSzPct val="218180"/>
              <a:buFont typeface="Arial"/>
              <a:buChar char="•"/>
            </a:pPr>
            <a:r>
              <a:rPr lang="de-DE" sz="2000" b="0" dirty="0">
                <a:latin typeface="Aptos" panose="020B0004020202020204" pitchFamily="34" charset="0"/>
                <a:sym typeface="Arial"/>
              </a:rPr>
              <a:t>Kompass Nachhaltigkeit „Nürnberg - Elektronisches Einkaufssystem zur Steuerung nachhaltiger Beschaffung (2023)“. </a:t>
            </a:r>
            <a:r>
              <a:rPr lang="de-DE" sz="2000" b="0" dirty="0" err="1">
                <a:latin typeface="Aptos" panose="020B0004020202020204" pitchFamily="34" charset="0"/>
                <a:sym typeface="Arial"/>
              </a:rPr>
              <a:t>Available</a:t>
            </a:r>
            <a:r>
              <a:rPr lang="de-DE" sz="2000" b="0" dirty="0">
                <a:latin typeface="Aptos" panose="020B0004020202020204" pitchFamily="34" charset="0"/>
                <a:sym typeface="Arial"/>
              </a:rPr>
              <a:t> online: </a:t>
            </a:r>
            <a:r>
              <a:rPr lang="de-DE" sz="2000" b="0" u="sng" dirty="0">
                <a:solidFill>
                  <a:schemeClr val="hlink"/>
                </a:solidFill>
                <a:latin typeface="Aptos" panose="020B0004020202020204" pitchFamily="34" charset="0"/>
                <a:sym typeface="Arial"/>
                <a:hlinkClick r:id="rId4"/>
              </a:rPr>
              <a:t>https://www.kompass-nachhaltigkeit.de/kommunaler-kompass/bayern/rahmenbedingungen-nutzen#c42191036</a:t>
            </a:r>
            <a:endParaRPr sz="2000" b="0" dirty="0">
              <a:latin typeface="Aptos" panose="020B0004020202020204" pitchFamily="34" charset="0"/>
              <a:sym typeface="Arial"/>
            </a:endParaRPr>
          </a:p>
          <a:p>
            <a:pPr marL="571500" lvl="0" indent="-342900" algn="l" rtl="0">
              <a:lnSpc>
                <a:spcPct val="100000"/>
              </a:lnSpc>
              <a:spcBef>
                <a:spcPts val="2200"/>
              </a:spcBef>
              <a:spcAft>
                <a:spcPts val="0"/>
              </a:spcAft>
              <a:buSzPct val="218180"/>
              <a:buFont typeface="Arial"/>
              <a:buChar char="•"/>
            </a:pPr>
            <a:r>
              <a:rPr lang="de-DE" sz="2000" b="0" dirty="0">
                <a:latin typeface="Aptos" panose="020B0004020202020204" pitchFamily="34" charset="0"/>
                <a:sym typeface="Arial"/>
              </a:rPr>
              <a:t>Kompass Nachhaltigkeit, Film „Einblicke in die Beschaffungspraxis“. </a:t>
            </a:r>
            <a:r>
              <a:rPr lang="de-DE" sz="2000" b="0" dirty="0" err="1">
                <a:latin typeface="Aptos" panose="020B0004020202020204" pitchFamily="34" charset="0"/>
                <a:sym typeface="Arial"/>
              </a:rPr>
              <a:t>Available</a:t>
            </a:r>
            <a:r>
              <a:rPr lang="de-DE" sz="2000" b="0" dirty="0">
                <a:latin typeface="Aptos" panose="020B0004020202020204" pitchFamily="34" charset="0"/>
                <a:sym typeface="Arial"/>
              </a:rPr>
              <a:t> online: </a:t>
            </a:r>
            <a:r>
              <a:rPr lang="de-DE" sz="2000" b="0" u="sng" dirty="0">
                <a:solidFill>
                  <a:schemeClr val="hlink"/>
                </a:solidFill>
                <a:latin typeface="Aptos" panose="020B0004020202020204" pitchFamily="34" charset="0"/>
                <a:sym typeface="Arial"/>
                <a:hlinkClick r:id="rId5"/>
              </a:rPr>
              <a:t>https://www.kompass-nachhaltigkeit.de/grundlagenwissen/einblick-in-die-beschaffungspraxis</a:t>
            </a:r>
            <a:r>
              <a:rPr lang="de-DE" sz="2000" b="0" dirty="0">
                <a:latin typeface="Aptos" panose="020B0004020202020204" pitchFamily="34" charset="0"/>
                <a:sym typeface="Arial"/>
              </a:rPr>
              <a:t> </a:t>
            </a:r>
            <a:endParaRPr b="0" dirty="0">
              <a:latin typeface="Aptos" panose="020B0004020202020204" pitchFamily="34" charset="0"/>
              <a:sym typeface="Arial"/>
            </a:endParaRPr>
          </a:p>
          <a:p>
            <a:pPr marL="571500" lvl="0" indent="-342900" algn="l" rtl="0">
              <a:lnSpc>
                <a:spcPct val="100000"/>
              </a:lnSpc>
              <a:spcBef>
                <a:spcPts val="2200"/>
              </a:spcBef>
              <a:spcAft>
                <a:spcPts val="0"/>
              </a:spcAft>
              <a:buSzPct val="218180"/>
              <a:buFont typeface="Arial"/>
              <a:buChar char="•"/>
            </a:pPr>
            <a:r>
              <a:rPr lang="de-DE" sz="2000" b="0" dirty="0">
                <a:latin typeface="Aptos" panose="020B0004020202020204" pitchFamily="34" charset="0"/>
                <a:sym typeface="Arial"/>
              </a:rPr>
              <a:t>Leitfaden „Klimaschutz in Gemeinden“, Kapitel „Nachhaltige Beschaffung für Gemeinden“, 2016. Herausgeber und Vertrieb: Klimabündnis Österreich GmbH. „</a:t>
            </a:r>
            <a:r>
              <a:rPr lang="de-DE" sz="2000" b="0" dirty="0" err="1">
                <a:latin typeface="Aptos" panose="020B0004020202020204" pitchFamily="34" charset="0"/>
                <a:sym typeface="Arial"/>
              </a:rPr>
              <a:t>Good</a:t>
            </a:r>
            <a:r>
              <a:rPr lang="de-DE" sz="2000" b="0" dirty="0">
                <a:latin typeface="Aptos" panose="020B0004020202020204" pitchFamily="34" charset="0"/>
                <a:sym typeface="Arial"/>
              </a:rPr>
              <a:t>-Practice Beispiel: Sonnenfest – Gemeinde Mäder, Vorarlberg“ S. 8. </a:t>
            </a:r>
            <a:r>
              <a:rPr lang="de-DE" sz="2000" b="0" dirty="0" err="1">
                <a:latin typeface="Aptos" panose="020B0004020202020204" pitchFamily="34" charset="0"/>
                <a:sym typeface="Arial"/>
              </a:rPr>
              <a:t>Available</a:t>
            </a:r>
            <a:r>
              <a:rPr lang="de-DE" sz="2000" b="0" dirty="0">
                <a:latin typeface="Aptos" panose="020B0004020202020204" pitchFamily="34" charset="0"/>
                <a:sym typeface="Arial"/>
              </a:rPr>
              <a:t> online: https://</a:t>
            </a:r>
            <a:r>
              <a:rPr lang="de-DE" sz="2000" b="0" dirty="0" err="1">
                <a:latin typeface="Aptos" panose="020B0004020202020204" pitchFamily="34" charset="0"/>
                <a:sym typeface="Arial"/>
              </a:rPr>
              <a:t>www.klimabuendnis.at</a:t>
            </a:r>
            <a:r>
              <a:rPr lang="de-DE" sz="2000" b="0" dirty="0">
                <a:latin typeface="Aptos" panose="020B0004020202020204" pitchFamily="34" charset="0"/>
                <a:sym typeface="Arial"/>
              </a:rPr>
              <a:t>/</a:t>
            </a:r>
            <a:r>
              <a:rPr lang="de-DE" sz="2000" b="0" dirty="0" err="1">
                <a:latin typeface="Aptos" panose="020B0004020202020204" pitchFamily="34" charset="0"/>
                <a:sym typeface="Arial"/>
              </a:rPr>
              <a:t>wp</a:t>
            </a:r>
            <a:r>
              <a:rPr lang="de-DE" sz="2000" b="0" dirty="0">
                <a:latin typeface="Aptos" panose="020B0004020202020204" pitchFamily="34" charset="0"/>
                <a:sym typeface="Arial"/>
              </a:rPr>
              <a:t>-content/</a:t>
            </a:r>
            <a:r>
              <a:rPr lang="de-DE" sz="2000" b="0" dirty="0" err="1">
                <a:latin typeface="Aptos" panose="020B0004020202020204" pitchFamily="34" charset="0"/>
                <a:sym typeface="Arial"/>
              </a:rPr>
              <a:t>uploads</a:t>
            </a:r>
            <a:r>
              <a:rPr lang="de-DE" sz="2000" b="0" dirty="0">
                <a:latin typeface="Aptos" panose="020B0004020202020204" pitchFamily="34" charset="0"/>
                <a:sym typeface="Arial"/>
              </a:rPr>
              <a:t>/2024/03/6_kbu_lf_beschaffung.pdf</a:t>
            </a:r>
            <a:endParaRPr b="0" dirty="0">
              <a:latin typeface="Aptos" panose="020B0004020202020204" pitchFamily="34" charset="0"/>
              <a:sym typeface="Arial"/>
            </a:endParaRPr>
          </a:p>
          <a:p>
            <a:pPr marL="571500" lvl="0" indent="-342900" algn="l" rtl="0">
              <a:lnSpc>
                <a:spcPct val="100000"/>
              </a:lnSpc>
              <a:spcBef>
                <a:spcPts val="2200"/>
              </a:spcBef>
              <a:spcAft>
                <a:spcPts val="0"/>
              </a:spcAft>
              <a:buSzPct val="218180"/>
              <a:buFont typeface="Arial"/>
              <a:buChar char="•"/>
            </a:pPr>
            <a:r>
              <a:rPr lang="de-DE" sz="2000" b="0" dirty="0">
                <a:latin typeface="Aptos" panose="020B0004020202020204" pitchFamily="34" charset="0"/>
                <a:sym typeface="Arial"/>
              </a:rPr>
              <a:t>Maßnahmenkatalog „ Ressourceneffiziente Gemeinde“ 2016, Hrsg. Ressourcen Management Agentur (RMA).S. 41 – 42. </a:t>
            </a:r>
            <a:r>
              <a:rPr lang="de-DE" sz="2000" b="0" dirty="0" err="1">
                <a:latin typeface="Aptos" panose="020B0004020202020204" pitchFamily="34" charset="0"/>
                <a:sym typeface="Arial"/>
              </a:rPr>
              <a:t>Available</a:t>
            </a:r>
            <a:r>
              <a:rPr lang="de-DE" sz="2000" b="0" dirty="0">
                <a:latin typeface="Aptos" panose="020B0004020202020204" pitchFamily="34" charset="0"/>
                <a:sym typeface="Arial"/>
              </a:rPr>
              <a:t> online: </a:t>
            </a:r>
            <a:r>
              <a:rPr lang="de-DE" sz="2000" b="0" u="sng" dirty="0">
                <a:solidFill>
                  <a:schemeClr val="hlink"/>
                </a:solidFill>
                <a:latin typeface="Aptos" panose="020B0004020202020204" pitchFamily="34" charset="0"/>
                <a:sym typeface="Arial"/>
                <a:hlinkClick r:id="rId6"/>
              </a:rPr>
              <a:t>https://gemeindebund.at/images/uploads/downloads/2017/Projekte/Ressourceneffiziente_Gemeinde/Projekt_Ressourceneffiziente_Gemeinde_Massnahmenkatalog.pdf</a:t>
            </a:r>
            <a:endParaRPr sz="2000" b="0" dirty="0">
              <a:latin typeface="Aptos" panose="020B0004020202020204" pitchFamily="34" charset="0"/>
              <a:sym typeface="Arial"/>
            </a:endParaRPr>
          </a:p>
          <a:p>
            <a:pPr marL="571500" lvl="0" indent="-342900" algn="l" rtl="0">
              <a:lnSpc>
                <a:spcPct val="100000"/>
              </a:lnSpc>
              <a:spcBef>
                <a:spcPts val="2200"/>
              </a:spcBef>
              <a:spcAft>
                <a:spcPts val="0"/>
              </a:spcAft>
              <a:buSzPct val="218180"/>
              <a:buFont typeface="Arial"/>
              <a:buChar char="•"/>
            </a:pPr>
            <a:r>
              <a:rPr lang="de-DE" sz="2000" b="0" dirty="0">
                <a:latin typeface="Aptos" panose="020B0004020202020204" pitchFamily="34" charset="0"/>
                <a:sym typeface="Arial"/>
              </a:rPr>
              <a:t>„NACHHALTIG EINKAUFEN – EINE ORIENTIERUNG FÜR STÄDTE UND GEMEINDEN“ </a:t>
            </a:r>
            <a:r>
              <a:rPr lang="de-DE" sz="2000" b="0" dirty="0" err="1">
                <a:latin typeface="Aptos" panose="020B0004020202020204" pitchFamily="34" charset="0"/>
                <a:sym typeface="Arial"/>
              </a:rPr>
              <a:t>edited</a:t>
            </a:r>
            <a:r>
              <a:rPr lang="de-DE" sz="2000" b="0" dirty="0">
                <a:latin typeface="Aptos" panose="020B0004020202020204" pitchFamily="34" charset="0"/>
                <a:sym typeface="Arial"/>
              </a:rPr>
              <a:t> </a:t>
            </a:r>
            <a:r>
              <a:rPr lang="de-DE" sz="2000" b="0" dirty="0" err="1">
                <a:latin typeface="Aptos" panose="020B0004020202020204" pitchFamily="34" charset="0"/>
                <a:sym typeface="Arial"/>
              </a:rPr>
              <a:t>by</a:t>
            </a:r>
            <a:r>
              <a:rPr lang="de-DE" sz="2000" b="0" dirty="0">
                <a:latin typeface="Aptos" panose="020B0004020202020204" pitchFamily="34" charset="0"/>
                <a:sym typeface="Arial"/>
              </a:rPr>
              <a:t> BUNDESMINISTERIUM FÜR LAND- UND FORSTWIRTSCHAFT, UMWELT UND WASSERWIRTSCHAFT </a:t>
            </a:r>
            <a:r>
              <a:rPr lang="de-DE" sz="2000" b="0" dirty="0" err="1">
                <a:latin typeface="Aptos" panose="020B0004020202020204" pitchFamily="34" charset="0"/>
                <a:sym typeface="Arial"/>
              </a:rPr>
              <a:t>page</a:t>
            </a:r>
            <a:r>
              <a:rPr lang="de-DE" sz="2000" b="0" dirty="0">
                <a:latin typeface="Aptos" panose="020B0004020202020204" pitchFamily="34" charset="0"/>
                <a:sym typeface="Arial"/>
              </a:rPr>
              <a:t>. 43</a:t>
            </a:r>
            <a:endParaRPr sz="2000" b="0" dirty="0">
              <a:latin typeface="Aptos" panose="020B0004020202020204" pitchFamily="34" charset="0"/>
              <a:sym typeface="Arial"/>
            </a:endParaRPr>
          </a:p>
        </p:txBody>
      </p:sp>
      <p:sp>
        <p:nvSpPr>
          <p:cNvPr id="251" name="Google Shape;251;p4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5"/>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lvl="0"/>
            <a:r>
              <a:rPr lang="de-DE" dirty="0" err="1">
                <a:latin typeface="Aptos Serif" panose="02020604070405020304" pitchFamily="18" charset="0"/>
                <a:cs typeface="Aptos Serif" panose="02020604070405020304" pitchFamily="18" charset="0"/>
              </a:rPr>
              <a:t>Références</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images</a:t>
            </a:r>
            <a:r>
              <a:rPr lang="de-DE" dirty="0">
                <a:latin typeface="Aptos Serif" panose="02020604070405020304" pitchFamily="18" charset="0"/>
                <a:cs typeface="Aptos Serif" panose="02020604070405020304" pitchFamily="18" charset="0"/>
              </a:rPr>
              <a:t> :</a:t>
            </a:r>
            <a:endParaRPr dirty="0">
              <a:latin typeface="Aptos Serif" panose="02020604070405020304" pitchFamily="18" charset="0"/>
              <a:ea typeface="Arial"/>
              <a:cs typeface="Aptos Serif" panose="02020604070405020304" pitchFamily="18" charset="0"/>
              <a:sym typeface="Arial"/>
            </a:endParaRPr>
          </a:p>
        </p:txBody>
      </p:sp>
      <p:sp>
        <p:nvSpPr>
          <p:cNvPr id="257" name="Google Shape;257;p45"/>
          <p:cNvSpPr txBox="1">
            <a:spLocks noGrp="1"/>
          </p:cNvSpPr>
          <p:nvPr>
            <p:ph type="body" idx="1"/>
          </p:nvPr>
        </p:nvSpPr>
        <p:spPr>
          <a:xfrm>
            <a:off x="594360" y="2040627"/>
            <a:ext cx="11303472" cy="4034044"/>
          </a:xfrm>
          <a:prstGeom prst="rect">
            <a:avLst/>
          </a:prstGeom>
          <a:noFill/>
          <a:ln>
            <a:noFill/>
          </a:ln>
        </p:spPr>
        <p:txBody>
          <a:bodyPr spcFirstLastPara="1" wrap="square" lIns="0" tIns="228600" rIns="0" bIns="0" anchor="t" anchorCtr="0">
            <a:noAutofit/>
          </a:bodyPr>
          <a:lstStyle/>
          <a:p>
            <a:pPr marL="571500" lvl="0" indent="-342900" algn="l" rtl="0">
              <a:lnSpc>
                <a:spcPct val="100000"/>
              </a:lnSpc>
              <a:spcBef>
                <a:spcPts val="2200"/>
              </a:spcBef>
              <a:spcAft>
                <a:spcPts val="0"/>
              </a:spcAft>
              <a:buSzPts val="2400"/>
              <a:buFont typeface="Arial"/>
              <a:buChar char="•"/>
            </a:pPr>
            <a:r>
              <a:rPr lang="de-DE" sz="1400" b="0" dirty="0">
                <a:latin typeface="Aptos" panose="020B0004020202020204" pitchFamily="34" charset="0"/>
                <a:sym typeface="Arial"/>
              </a:rPr>
              <a:t>Die Umweltberatung „Ökologisch und effizient reinigen“. </a:t>
            </a:r>
            <a:r>
              <a:rPr lang="de-DE" sz="1400" b="0" dirty="0" err="1">
                <a:latin typeface="Aptos" panose="020B0004020202020204" pitchFamily="34" charset="0"/>
                <a:sym typeface="Arial"/>
              </a:rPr>
              <a:t>Available</a:t>
            </a:r>
            <a:r>
              <a:rPr lang="de-DE" sz="1400" b="0" dirty="0">
                <a:latin typeface="Aptos" panose="020B0004020202020204" pitchFamily="34" charset="0"/>
                <a:sym typeface="Arial"/>
              </a:rPr>
              <a:t> online: </a:t>
            </a:r>
            <a:r>
              <a:rPr lang="de-DE" sz="1400" b="0" u="sng" dirty="0">
                <a:solidFill>
                  <a:schemeClr val="hlink"/>
                </a:solidFill>
                <a:latin typeface="Aptos" panose="020B0004020202020204" pitchFamily="34" charset="0"/>
                <a:sym typeface="Arial"/>
                <a:hlinkClick r:id="rId3"/>
              </a:rPr>
              <a:t>https://www.umweltberatung.at/img/1400/4409.jpg</a:t>
            </a:r>
            <a:endParaRPr sz="1400" b="0" dirty="0">
              <a:latin typeface="Aptos" panose="020B0004020202020204" pitchFamily="34" charset="0"/>
              <a:sym typeface="Arial"/>
            </a:endParaRPr>
          </a:p>
          <a:p>
            <a:pPr marL="571500" lvl="0" indent="-342900" algn="l" rtl="0">
              <a:lnSpc>
                <a:spcPct val="100000"/>
              </a:lnSpc>
              <a:spcBef>
                <a:spcPts val="2200"/>
              </a:spcBef>
              <a:spcAft>
                <a:spcPts val="0"/>
              </a:spcAft>
              <a:buSzPts val="2400"/>
              <a:buFont typeface="Arial"/>
              <a:buChar char="•"/>
            </a:pPr>
            <a:r>
              <a:rPr lang="de-DE" sz="1400" b="0" dirty="0" err="1">
                <a:latin typeface="Aptos" panose="020B0004020202020204" pitchFamily="34" charset="0"/>
                <a:sym typeface="Arial"/>
              </a:rPr>
              <a:t>Fairtrade.net</a:t>
            </a:r>
            <a:r>
              <a:rPr lang="de-DE" sz="1400" b="0" dirty="0">
                <a:latin typeface="Aptos" panose="020B0004020202020204" pitchFamily="34" charset="0"/>
                <a:sym typeface="Arial"/>
              </a:rPr>
              <a:t> „Fairtrade-Sportbälle“. </a:t>
            </a:r>
            <a:r>
              <a:rPr lang="de-DE" sz="1400" b="0" dirty="0" err="1">
                <a:latin typeface="Aptos" panose="020B0004020202020204" pitchFamily="34" charset="0"/>
                <a:sym typeface="Arial"/>
              </a:rPr>
              <a:t>Available</a:t>
            </a:r>
            <a:r>
              <a:rPr lang="de-DE" sz="1400" b="0" dirty="0">
                <a:latin typeface="Aptos" panose="020B0004020202020204" pitchFamily="34" charset="0"/>
                <a:sym typeface="Arial"/>
              </a:rPr>
              <a:t> online: </a:t>
            </a:r>
            <a:r>
              <a:rPr lang="de-DE" sz="1400" b="0" u="sng" dirty="0">
                <a:solidFill>
                  <a:schemeClr val="hlink"/>
                </a:solidFill>
                <a:latin typeface="Aptos" panose="020B0004020202020204" pitchFamily="34" charset="0"/>
                <a:sym typeface="Arial"/>
                <a:hlinkClick r:id="rId4"/>
              </a:rPr>
              <a:t>https://www.fairtrade.net/de-de/produkte/fairtrade_produkte/sportbaelle.html</a:t>
            </a:r>
            <a:r>
              <a:rPr lang="de-DE" sz="1400" b="0" dirty="0">
                <a:latin typeface="Aptos" panose="020B0004020202020204" pitchFamily="34" charset="0"/>
                <a:sym typeface="Arial"/>
              </a:rPr>
              <a:t> </a:t>
            </a:r>
            <a:endParaRPr sz="3200" b="0" dirty="0">
              <a:latin typeface="Aptos" panose="020B0004020202020204" pitchFamily="34" charset="0"/>
              <a:sym typeface="Arial"/>
            </a:endParaRPr>
          </a:p>
          <a:p>
            <a:pPr marL="571500" lvl="0" indent="-342900" algn="l" rtl="0">
              <a:lnSpc>
                <a:spcPct val="100000"/>
              </a:lnSpc>
              <a:spcBef>
                <a:spcPts val="2200"/>
              </a:spcBef>
              <a:spcAft>
                <a:spcPts val="0"/>
              </a:spcAft>
              <a:buSzPts val="2400"/>
              <a:buFont typeface="Arial"/>
              <a:buChar char="•"/>
            </a:pPr>
            <a:r>
              <a:rPr lang="de-DE" sz="1400" b="0" dirty="0">
                <a:latin typeface="Aptos" panose="020B0004020202020204" pitchFamily="34" charset="0"/>
                <a:sym typeface="Arial"/>
              </a:rPr>
              <a:t>„NACHHALTIG EINKAUFEN – EINE ORIENTIERUNG FÜR STÄDTE UND GEMEINDEN“ </a:t>
            </a:r>
            <a:r>
              <a:rPr lang="de-DE" sz="1400" b="0" dirty="0" err="1">
                <a:latin typeface="Aptos" panose="020B0004020202020204" pitchFamily="34" charset="0"/>
                <a:sym typeface="Arial"/>
              </a:rPr>
              <a:t>edited</a:t>
            </a:r>
            <a:r>
              <a:rPr lang="de-DE" sz="1400" b="0" dirty="0">
                <a:latin typeface="Aptos" panose="020B0004020202020204" pitchFamily="34" charset="0"/>
                <a:sym typeface="Arial"/>
              </a:rPr>
              <a:t> </a:t>
            </a:r>
            <a:r>
              <a:rPr lang="de-DE" sz="1400" b="0" dirty="0" err="1">
                <a:latin typeface="Aptos" panose="020B0004020202020204" pitchFamily="34" charset="0"/>
                <a:sym typeface="Arial"/>
              </a:rPr>
              <a:t>by</a:t>
            </a:r>
            <a:r>
              <a:rPr lang="de-DE" sz="1400" b="0" dirty="0">
                <a:latin typeface="Aptos" panose="020B0004020202020204" pitchFamily="34" charset="0"/>
                <a:sym typeface="Arial"/>
              </a:rPr>
              <a:t> BUNDESMINISTERIUM FÜR LAND- UND FORSTWIRTSCHAFT, UMWELT UND WASSERWIRTSCHAFT </a:t>
            </a:r>
            <a:r>
              <a:rPr lang="de-DE" sz="1400" b="0" dirty="0" err="1">
                <a:latin typeface="Aptos" panose="020B0004020202020204" pitchFamily="34" charset="0"/>
                <a:sym typeface="Arial"/>
              </a:rPr>
              <a:t>page</a:t>
            </a:r>
            <a:r>
              <a:rPr lang="de-DE" sz="1400" b="0" dirty="0">
                <a:latin typeface="Aptos" panose="020B0004020202020204" pitchFamily="34" charset="0"/>
                <a:sym typeface="Arial"/>
              </a:rPr>
              <a:t>. 43</a:t>
            </a:r>
            <a:endParaRPr sz="1400" b="0" dirty="0">
              <a:latin typeface="Aptos" panose="020B0004020202020204" pitchFamily="34" charset="0"/>
              <a:sym typeface="Arial"/>
            </a:endParaRPr>
          </a:p>
          <a:p>
            <a:pPr marL="571500" lvl="0" indent="-342900" algn="l" rtl="0">
              <a:lnSpc>
                <a:spcPct val="100000"/>
              </a:lnSpc>
              <a:spcBef>
                <a:spcPts val="2200"/>
              </a:spcBef>
              <a:spcAft>
                <a:spcPts val="0"/>
              </a:spcAft>
              <a:buSzPts val="2400"/>
              <a:buFont typeface="Arial"/>
              <a:buChar char="•"/>
            </a:pPr>
            <a:r>
              <a:rPr lang="de-DE" sz="1400" b="0" dirty="0" err="1">
                <a:latin typeface="Aptos" panose="020B0004020202020204" pitchFamily="34" charset="0"/>
                <a:sym typeface="Arial"/>
              </a:rPr>
              <a:t>Nuernberg.de</a:t>
            </a:r>
            <a:r>
              <a:rPr lang="de-DE" sz="1400" b="0" dirty="0">
                <a:latin typeface="Aptos" panose="020B0004020202020204" pitchFamily="34" charset="0"/>
                <a:sym typeface="Arial"/>
              </a:rPr>
              <a:t> „</a:t>
            </a:r>
            <a:r>
              <a:rPr lang="de-DE" sz="1400" b="0" dirty="0" err="1">
                <a:latin typeface="Aptos" panose="020B0004020202020204" pitchFamily="34" charset="0"/>
                <a:sym typeface="Arial"/>
              </a:rPr>
              <a:t>e</a:t>
            </a:r>
            <a:r>
              <a:rPr lang="de-DE" sz="1400" b="0" dirty="0">
                <a:latin typeface="Aptos" panose="020B0004020202020204" pitchFamily="34" charset="0"/>
                <a:sym typeface="Arial"/>
              </a:rPr>
              <a:t>-Shop Stadt Nürnberg“. </a:t>
            </a:r>
            <a:r>
              <a:rPr lang="de-DE" sz="1400" b="0" dirty="0" err="1">
                <a:latin typeface="Aptos" panose="020B0004020202020204" pitchFamily="34" charset="0"/>
                <a:sym typeface="Arial"/>
              </a:rPr>
              <a:t>Available</a:t>
            </a:r>
            <a:r>
              <a:rPr lang="de-DE" sz="1400" b="0" dirty="0">
                <a:latin typeface="Aptos" panose="020B0004020202020204" pitchFamily="34" charset="0"/>
                <a:sym typeface="Arial"/>
              </a:rPr>
              <a:t> online: </a:t>
            </a:r>
            <a:r>
              <a:rPr lang="de-DE" sz="1400" b="0" u="sng" dirty="0">
                <a:solidFill>
                  <a:schemeClr val="hlink"/>
                </a:solidFill>
                <a:latin typeface="Aptos" panose="020B0004020202020204" pitchFamily="34" charset="0"/>
                <a:sym typeface="Arial"/>
                <a:hlinkClick r:id="rId5"/>
              </a:rPr>
              <a:t>https://www.nuernberg.de/internet/beschaffung/ekv_shop.html#_0_3</a:t>
            </a:r>
            <a:r>
              <a:rPr lang="de-DE" sz="1400" b="0" dirty="0">
                <a:latin typeface="Aptos" panose="020B0004020202020204" pitchFamily="34" charset="0"/>
                <a:sym typeface="Arial"/>
              </a:rPr>
              <a:t> </a:t>
            </a:r>
            <a:endParaRPr sz="3200" b="0" dirty="0">
              <a:latin typeface="Aptos" panose="020B0004020202020204" pitchFamily="34" charset="0"/>
              <a:sym typeface="Arial"/>
            </a:endParaRPr>
          </a:p>
          <a:p>
            <a:pPr marL="571500" lvl="0" indent="-342900" algn="l" rtl="0">
              <a:lnSpc>
                <a:spcPct val="100000"/>
              </a:lnSpc>
              <a:spcBef>
                <a:spcPts val="2200"/>
              </a:spcBef>
              <a:spcAft>
                <a:spcPts val="0"/>
              </a:spcAft>
              <a:buSzPts val="2400"/>
              <a:buFont typeface="Arial"/>
              <a:buChar char="•"/>
            </a:pPr>
            <a:r>
              <a:rPr lang="de-DE" sz="1400" b="0" dirty="0" err="1">
                <a:latin typeface="Aptos" panose="020B0004020202020204" pitchFamily="34" charset="0"/>
                <a:sym typeface="Arial"/>
              </a:rPr>
              <a:t>Polizeibericht.net</a:t>
            </a:r>
            <a:r>
              <a:rPr lang="de-DE" sz="1400" b="0" dirty="0">
                <a:latin typeface="Aptos" panose="020B0004020202020204" pitchFamily="34" charset="0"/>
                <a:sym typeface="Arial"/>
              </a:rPr>
              <a:t> „Polizeibericht 2021 – Fahrzeuge“. </a:t>
            </a:r>
            <a:r>
              <a:rPr lang="de-DE" sz="1400" b="0" dirty="0" err="1">
                <a:latin typeface="Aptos" panose="020B0004020202020204" pitchFamily="34" charset="0"/>
                <a:sym typeface="Arial"/>
              </a:rPr>
              <a:t>Available</a:t>
            </a:r>
            <a:r>
              <a:rPr lang="de-DE" sz="1400" b="0" dirty="0">
                <a:latin typeface="Aptos" panose="020B0004020202020204" pitchFamily="34" charset="0"/>
                <a:sym typeface="Arial"/>
              </a:rPr>
              <a:t> online: https://</a:t>
            </a:r>
            <a:r>
              <a:rPr lang="de-DE" sz="1400" b="0" dirty="0" err="1">
                <a:latin typeface="Aptos" panose="020B0004020202020204" pitchFamily="34" charset="0"/>
                <a:sym typeface="Arial"/>
              </a:rPr>
              <a:t>polizeibericht.info</a:t>
            </a:r>
            <a:r>
              <a:rPr lang="de-DE" sz="1400" b="0" dirty="0">
                <a:latin typeface="Aptos" panose="020B0004020202020204" pitchFamily="34" charset="0"/>
                <a:sym typeface="Arial"/>
              </a:rPr>
              <a:t>/</a:t>
            </a:r>
            <a:r>
              <a:rPr lang="de-DE" sz="1400" b="0" dirty="0" err="1">
                <a:latin typeface="Aptos" panose="020B0004020202020204" pitchFamily="34" charset="0"/>
                <a:sym typeface="Arial"/>
              </a:rPr>
              <a:t>ausruestung</a:t>
            </a:r>
            <a:r>
              <a:rPr lang="de-DE" sz="1400" b="0" dirty="0">
                <a:latin typeface="Aptos" panose="020B0004020202020204" pitchFamily="34" charset="0"/>
                <a:sym typeface="Arial"/>
              </a:rPr>
              <a:t>/</a:t>
            </a:r>
            <a:r>
              <a:rPr lang="de-DE" sz="1400" b="0" dirty="0" err="1">
                <a:latin typeface="Aptos" panose="020B0004020202020204" pitchFamily="34" charset="0"/>
                <a:sym typeface="Arial"/>
              </a:rPr>
              <a:t>fuhrpark</a:t>
            </a:r>
            <a:r>
              <a:rPr lang="de-DE" sz="1400" b="0" dirty="0">
                <a:latin typeface="Aptos" panose="020B0004020202020204" pitchFamily="34" charset="0"/>
                <a:sym typeface="Arial"/>
              </a:rPr>
              <a:t>/</a:t>
            </a:r>
            <a:endParaRPr sz="3200" b="0" dirty="0">
              <a:latin typeface="Aptos" panose="020B0004020202020204" pitchFamily="34" charset="0"/>
              <a:sym typeface="Arial"/>
            </a:endParaRPr>
          </a:p>
          <a:p>
            <a:pPr marL="571500" lvl="0" indent="-342900" algn="l" rtl="0">
              <a:lnSpc>
                <a:spcPct val="100000"/>
              </a:lnSpc>
              <a:spcBef>
                <a:spcPts val="2200"/>
              </a:spcBef>
              <a:spcAft>
                <a:spcPts val="0"/>
              </a:spcAft>
              <a:buSzPts val="2400"/>
              <a:buFont typeface="Arial"/>
              <a:buChar char="•"/>
            </a:pPr>
            <a:r>
              <a:rPr lang="de-DE" sz="1400" b="0" dirty="0" err="1">
                <a:latin typeface="Aptos" panose="020B0004020202020204" pitchFamily="34" charset="0"/>
                <a:sym typeface="Arial"/>
              </a:rPr>
              <a:t>Vol.at</a:t>
            </a:r>
            <a:r>
              <a:rPr lang="de-DE" sz="1400" b="0" dirty="0">
                <a:latin typeface="Aptos" panose="020B0004020202020204" pitchFamily="34" charset="0"/>
                <a:sym typeface="Arial"/>
              </a:rPr>
              <a:t> „Mäder feiert Sonnenfest“. </a:t>
            </a:r>
            <a:r>
              <a:rPr lang="de-DE" sz="1400" b="0" dirty="0" err="1">
                <a:latin typeface="Aptos" panose="020B0004020202020204" pitchFamily="34" charset="0"/>
                <a:sym typeface="Arial"/>
              </a:rPr>
              <a:t>Available</a:t>
            </a:r>
            <a:r>
              <a:rPr lang="de-DE" sz="1400" b="0" dirty="0">
                <a:latin typeface="Aptos" panose="020B0004020202020204" pitchFamily="34" charset="0"/>
                <a:sym typeface="Arial"/>
              </a:rPr>
              <a:t> online: </a:t>
            </a:r>
            <a:r>
              <a:rPr lang="de-DE" sz="1400" b="0" u="sng" dirty="0">
                <a:solidFill>
                  <a:schemeClr val="hlink"/>
                </a:solidFill>
                <a:latin typeface="Aptos" panose="020B0004020202020204" pitchFamily="34" charset="0"/>
                <a:sym typeface="Arial"/>
                <a:hlinkClick r:id="rId6"/>
              </a:rPr>
              <a:t>https://www.vol.at/maeder-feiert-sonnenfest/8131894</a:t>
            </a:r>
            <a:endParaRPr sz="1400" b="0" dirty="0">
              <a:latin typeface="Aptos" panose="020B0004020202020204" pitchFamily="34" charset="0"/>
              <a:sym typeface="Arial"/>
            </a:endParaRPr>
          </a:p>
        </p:txBody>
      </p:sp>
      <p:sp>
        <p:nvSpPr>
          <p:cNvPr id="258" name="Google Shape;258;p4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18</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6"/>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Agenda</a:t>
            </a:r>
            <a:endParaRPr dirty="0">
              <a:latin typeface="Aptos Serif" panose="02020604070405020304" pitchFamily="18" charset="0"/>
              <a:ea typeface="Arial"/>
              <a:cs typeface="Aptos Serif" panose="02020604070405020304" pitchFamily="18" charset="0"/>
              <a:sym typeface="Arial"/>
            </a:endParaRPr>
          </a:p>
        </p:txBody>
      </p:sp>
      <p:sp>
        <p:nvSpPr>
          <p:cNvPr id="113" name="Google Shape;113;p6"/>
          <p:cNvSpPr txBox="1">
            <a:spLocks noGrp="1"/>
          </p:cNvSpPr>
          <p:nvPr>
            <p:ph type="body" idx="1"/>
          </p:nvPr>
        </p:nvSpPr>
        <p:spPr>
          <a:xfrm>
            <a:off x="553210" y="2256893"/>
            <a:ext cx="10020600" cy="4125900"/>
          </a:xfrm>
          <a:prstGeom prst="rect">
            <a:avLst/>
          </a:prstGeom>
          <a:noFill/>
          <a:ln>
            <a:noFill/>
          </a:ln>
        </p:spPr>
        <p:txBody>
          <a:bodyPr spcFirstLastPara="1" wrap="square" lIns="0" tIns="228600" rIns="0" bIns="0" anchor="t" anchorCtr="0">
            <a:normAutofit/>
          </a:bodyPr>
          <a:lstStyle/>
          <a:p>
            <a:pPr marL="685800" indent="-457200" fontAlgn="base">
              <a:buFont typeface="+mj-lt"/>
              <a:buAutoNum type="arabicPeriod"/>
            </a:pPr>
            <a:r>
              <a:rPr lang="de-DE" dirty="0">
                <a:latin typeface="Aptos" panose="020B0004020202020204" pitchFamily="34" charset="0"/>
              </a:rPr>
              <a:t>Exemple </a:t>
            </a:r>
            <a:r>
              <a:rPr lang="de-DE" dirty="0" err="1">
                <a:latin typeface="Aptos" panose="020B0004020202020204" pitchFamily="34" charset="0"/>
              </a:rPr>
              <a:t>pratique</a:t>
            </a:r>
            <a:r>
              <a:rPr lang="de-DE" dirty="0">
                <a:latin typeface="Aptos" panose="020B0004020202020204" pitchFamily="34" charset="0"/>
              </a:rPr>
              <a:t> : </a:t>
            </a:r>
            <a:r>
              <a:rPr lang="de-DE" dirty="0" err="1">
                <a:latin typeface="Aptos" panose="020B0004020202020204" pitchFamily="34" charset="0"/>
              </a:rPr>
              <a:t>labels</a:t>
            </a:r>
            <a:r>
              <a:rPr lang="de-DE" dirty="0">
                <a:latin typeface="Aptos" panose="020B0004020202020204" pitchFamily="34" charset="0"/>
              </a:rPr>
              <a:t> de </a:t>
            </a:r>
            <a:r>
              <a:rPr lang="de-DE" dirty="0" err="1">
                <a:latin typeface="Aptos" panose="020B0004020202020204" pitchFamily="34" charset="0"/>
              </a:rPr>
              <a:t>produits</a:t>
            </a:r>
            <a:endParaRPr lang="de-DE" dirty="0">
              <a:latin typeface="Aptos" panose="020B0004020202020204" pitchFamily="34" charset="0"/>
            </a:endParaRPr>
          </a:p>
          <a:p>
            <a:pPr marL="685800" indent="-457200" fontAlgn="base">
              <a:buFont typeface="+mj-lt"/>
              <a:buAutoNum type="arabicPeriod"/>
            </a:pPr>
            <a:r>
              <a:rPr lang="de-DE" dirty="0">
                <a:latin typeface="Aptos" panose="020B0004020202020204" pitchFamily="34" charset="0"/>
              </a:rPr>
              <a:t>Exemple </a:t>
            </a:r>
            <a:r>
              <a:rPr lang="de-DE" dirty="0" err="1">
                <a:latin typeface="Aptos" panose="020B0004020202020204" pitchFamily="34" charset="0"/>
              </a:rPr>
              <a:t>pratique</a:t>
            </a:r>
            <a:r>
              <a:rPr lang="de-DE" dirty="0">
                <a:latin typeface="Aptos" panose="020B0004020202020204" pitchFamily="34" charset="0"/>
              </a:rPr>
              <a:t> : </a:t>
            </a:r>
            <a:r>
              <a:rPr lang="de-DE" dirty="0" err="1">
                <a:latin typeface="Aptos" panose="020B0004020202020204" pitchFamily="34" charset="0"/>
              </a:rPr>
              <a:t>éclairage</a:t>
            </a:r>
            <a:r>
              <a:rPr lang="de-DE" dirty="0">
                <a:latin typeface="Aptos" panose="020B0004020202020204" pitchFamily="34" charset="0"/>
              </a:rPr>
              <a:t> LED</a:t>
            </a:r>
          </a:p>
          <a:p>
            <a:pPr marL="685800" indent="-457200" fontAlgn="base">
              <a:buFont typeface="+mj-lt"/>
              <a:buAutoNum type="arabicPeriod"/>
            </a:pPr>
            <a:r>
              <a:rPr lang="de-DE" dirty="0">
                <a:latin typeface="Aptos" panose="020B0004020202020204" pitchFamily="34" charset="0"/>
              </a:rPr>
              <a:t>Exemple </a:t>
            </a:r>
            <a:r>
              <a:rPr lang="de-DE" dirty="0" err="1">
                <a:latin typeface="Aptos" panose="020B0004020202020204" pitchFamily="34" charset="0"/>
              </a:rPr>
              <a:t>pratique</a:t>
            </a:r>
            <a:r>
              <a:rPr lang="de-DE" dirty="0">
                <a:latin typeface="Aptos" panose="020B0004020202020204" pitchFamily="34" charset="0"/>
              </a:rPr>
              <a:t> : (</a:t>
            </a:r>
            <a:r>
              <a:rPr lang="de-DE" dirty="0" err="1">
                <a:latin typeface="Aptos" panose="020B0004020202020204" pitchFamily="34" charset="0"/>
              </a:rPr>
              <a:t>e</a:t>
            </a:r>
            <a:r>
              <a:rPr lang="de-DE" dirty="0">
                <a:latin typeface="Aptos" panose="020B0004020202020204" pitchFamily="34" charset="0"/>
              </a:rPr>
              <a:t>-)</a:t>
            </a:r>
            <a:r>
              <a:rPr lang="de-DE" dirty="0" err="1">
                <a:latin typeface="Aptos" panose="020B0004020202020204" pitchFamily="34" charset="0"/>
              </a:rPr>
              <a:t>catalogue</a:t>
            </a:r>
            <a:endParaRPr lang="de-DE" dirty="0">
              <a:latin typeface="Aptos" panose="020B0004020202020204" pitchFamily="34" charset="0"/>
            </a:endParaRPr>
          </a:p>
          <a:p>
            <a:pPr marL="685800" indent="-457200" fontAlgn="base">
              <a:buFont typeface="+mj-lt"/>
              <a:buAutoNum type="arabicPeriod"/>
            </a:pPr>
            <a:r>
              <a:rPr lang="de-DE" dirty="0">
                <a:latin typeface="Aptos" panose="020B0004020202020204" pitchFamily="34" charset="0"/>
              </a:rPr>
              <a:t>Exemple </a:t>
            </a:r>
            <a:r>
              <a:rPr lang="de-DE" dirty="0" err="1">
                <a:latin typeface="Aptos" panose="020B0004020202020204" pitchFamily="34" charset="0"/>
              </a:rPr>
              <a:t>pratique</a:t>
            </a:r>
            <a:r>
              <a:rPr lang="de-DE" dirty="0">
                <a:latin typeface="Aptos" panose="020B0004020202020204" pitchFamily="34" charset="0"/>
              </a:rPr>
              <a:t> : </a:t>
            </a:r>
            <a:r>
              <a:rPr lang="de-DE" dirty="0" err="1">
                <a:latin typeface="Aptos" panose="020B0004020202020204" pitchFamily="34" charset="0"/>
              </a:rPr>
              <a:t>participation</a:t>
            </a:r>
            <a:r>
              <a:rPr lang="de-DE" dirty="0">
                <a:latin typeface="Aptos" panose="020B0004020202020204" pitchFamily="34" charset="0"/>
              </a:rPr>
              <a:t> des </a:t>
            </a:r>
            <a:r>
              <a:rPr lang="de-DE" dirty="0" err="1">
                <a:latin typeface="Aptos" panose="020B0004020202020204" pitchFamily="34" charset="0"/>
              </a:rPr>
              <a:t>employé·e·s</a:t>
            </a:r>
            <a:r>
              <a:rPr lang="de-DE" dirty="0">
                <a:latin typeface="Aptos" panose="020B0004020202020204" pitchFamily="34" charset="0"/>
              </a:rPr>
              <a:t> de la </a:t>
            </a:r>
            <a:r>
              <a:rPr lang="de-DE" dirty="0" err="1">
                <a:latin typeface="Aptos" panose="020B0004020202020204" pitchFamily="34" charset="0"/>
              </a:rPr>
              <a:t>commune</a:t>
            </a:r>
            <a:endParaRPr lang="de-DE" dirty="0">
              <a:latin typeface="Aptos" panose="020B0004020202020204" pitchFamily="34" charset="0"/>
            </a:endParaRPr>
          </a:p>
          <a:p>
            <a:pPr marL="685800" indent="-457200" fontAlgn="base">
              <a:buFont typeface="+mj-lt"/>
              <a:buAutoNum type="arabicPeriod"/>
            </a:pPr>
            <a:r>
              <a:rPr lang="de-DE" dirty="0">
                <a:latin typeface="Aptos" panose="020B0004020202020204" pitchFamily="34" charset="0"/>
              </a:rPr>
              <a:t>Exemple </a:t>
            </a:r>
            <a:r>
              <a:rPr lang="de-DE" dirty="0" err="1">
                <a:latin typeface="Aptos" panose="020B0004020202020204" pitchFamily="34" charset="0"/>
              </a:rPr>
              <a:t>pratique</a:t>
            </a:r>
            <a:r>
              <a:rPr lang="de-DE" dirty="0">
                <a:latin typeface="Aptos" panose="020B0004020202020204" pitchFamily="34" charset="0"/>
              </a:rPr>
              <a:t> : </a:t>
            </a:r>
            <a:r>
              <a:rPr lang="de-DE" dirty="0" err="1">
                <a:latin typeface="Aptos" panose="020B0004020202020204" pitchFamily="34" charset="0"/>
              </a:rPr>
              <a:t>participation</a:t>
            </a:r>
            <a:r>
              <a:rPr lang="de-DE" dirty="0">
                <a:latin typeface="Aptos" panose="020B0004020202020204" pitchFamily="34" charset="0"/>
              </a:rPr>
              <a:t> des </a:t>
            </a:r>
            <a:r>
              <a:rPr lang="de-DE" dirty="0" err="1">
                <a:latin typeface="Aptos" panose="020B0004020202020204" pitchFamily="34" charset="0"/>
              </a:rPr>
              <a:t>parties</a:t>
            </a:r>
            <a:r>
              <a:rPr lang="de-DE" dirty="0">
                <a:latin typeface="Aptos" panose="020B0004020202020204" pitchFamily="34" charset="0"/>
              </a:rPr>
              <a:t> </a:t>
            </a:r>
            <a:r>
              <a:rPr lang="de-DE" dirty="0" err="1">
                <a:latin typeface="Aptos" panose="020B0004020202020204" pitchFamily="34" charset="0"/>
              </a:rPr>
              <a:t>prenantes</a:t>
            </a:r>
            <a:endParaRPr lang="de-DE" dirty="0">
              <a:latin typeface="Aptos" panose="020B0004020202020204" pitchFamily="34" charset="0"/>
            </a:endParaRPr>
          </a:p>
          <a:p>
            <a:pPr marL="685800" indent="-457200" fontAlgn="base">
              <a:buFont typeface="+mj-lt"/>
              <a:buAutoNum type="arabicPeriod"/>
            </a:pPr>
            <a:r>
              <a:rPr lang="de-DE" dirty="0">
                <a:latin typeface="Aptos" panose="020B0004020202020204" pitchFamily="34" charset="0"/>
              </a:rPr>
              <a:t>Exemple </a:t>
            </a:r>
            <a:r>
              <a:rPr lang="de-DE" dirty="0" err="1">
                <a:latin typeface="Aptos" panose="020B0004020202020204" pitchFamily="34" charset="0"/>
              </a:rPr>
              <a:t>pratique</a:t>
            </a:r>
            <a:r>
              <a:rPr lang="de-DE" dirty="0">
                <a:latin typeface="Aptos" panose="020B0004020202020204" pitchFamily="34" charset="0"/>
              </a:rPr>
              <a:t> : </a:t>
            </a:r>
            <a:r>
              <a:rPr lang="de-DE" dirty="0" err="1">
                <a:latin typeface="Aptos" panose="020B0004020202020204" pitchFamily="34" charset="0"/>
              </a:rPr>
              <a:t>risque</a:t>
            </a:r>
            <a:r>
              <a:rPr lang="de-DE" dirty="0">
                <a:latin typeface="Aptos" panose="020B0004020202020204" pitchFamily="34" charset="0"/>
              </a:rPr>
              <a:t> des </a:t>
            </a:r>
            <a:r>
              <a:rPr lang="de-DE" dirty="0" err="1">
                <a:latin typeface="Aptos" panose="020B0004020202020204" pitchFamily="34" charset="0"/>
              </a:rPr>
              <a:t>voitures</a:t>
            </a:r>
            <a:r>
              <a:rPr lang="de-DE" dirty="0">
                <a:latin typeface="Aptos" panose="020B0004020202020204" pitchFamily="34" charset="0"/>
              </a:rPr>
              <a:t> </a:t>
            </a:r>
            <a:r>
              <a:rPr lang="de-DE" dirty="0" err="1">
                <a:latin typeface="Aptos" panose="020B0004020202020204" pitchFamily="34" charset="0"/>
              </a:rPr>
              <a:t>électriques</a:t>
            </a:r>
            <a:endParaRPr lang="de-DE" dirty="0">
              <a:latin typeface="Aptos" panose="020B0004020202020204" pitchFamily="34" charset="0"/>
            </a:endParaRPr>
          </a:p>
        </p:txBody>
      </p:sp>
      <p:sp>
        <p:nvSpPr>
          <p:cNvPr id="114" name="Google Shape;114;p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8"/>
          <p:cNvSpPr txBox="1">
            <a:spLocks noGrp="1"/>
          </p:cNvSpPr>
          <p:nvPr>
            <p:ph type="title"/>
          </p:nvPr>
        </p:nvSpPr>
        <p:spPr>
          <a:xfrm>
            <a:off x="594360" y="867327"/>
            <a:ext cx="7006590" cy="2354026"/>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ea typeface="Arial"/>
                <a:cs typeface="Aptos Serif" panose="02020604070405020304" pitchFamily="18" charset="0"/>
                <a:sym typeface="Arial"/>
              </a:rPr>
              <a:t>1. </a:t>
            </a:r>
            <a:r>
              <a:rPr lang="de-DE" dirty="0">
                <a:latin typeface="Aptos Serif" panose="02020604070405020304" pitchFamily="18" charset="0"/>
                <a:cs typeface="Aptos Serif" panose="02020604070405020304" pitchFamily="18" charset="0"/>
              </a:rPr>
              <a:t>Exemple </a:t>
            </a:r>
            <a:r>
              <a:rPr lang="de-DE" dirty="0" err="1">
                <a:latin typeface="Aptos Serif" panose="02020604070405020304" pitchFamily="18" charset="0"/>
                <a:cs typeface="Aptos Serif" panose="02020604070405020304" pitchFamily="18" charset="0"/>
              </a:rPr>
              <a:t>pratique</a:t>
            </a:r>
            <a:r>
              <a:rPr lang="de-DE" dirty="0">
                <a:latin typeface="Aptos Serif" panose="02020604070405020304" pitchFamily="18" charset="0"/>
                <a:cs typeface="Aptos Serif" panose="02020604070405020304" pitchFamily="18" charset="0"/>
              </a:rPr>
              <a:t> </a:t>
            </a:r>
            <a:br>
              <a:rPr lang="de-DE" dirty="0">
                <a:latin typeface="Aptos Serif" panose="02020604070405020304" pitchFamily="18" charset="0"/>
                <a:cs typeface="Aptos Serif" panose="02020604070405020304" pitchFamily="18" charset="0"/>
              </a:rPr>
            </a:br>
            <a:r>
              <a:rPr lang="de-DE" dirty="0">
                <a:latin typeface="Aptos Serif" panose="02020604070405020304" pitchFamily="18" charset="0"/>
                <a:cs typeface="Aptos Serif" panose="02020604070405020304" pitchFamily="18" charset="0"/>
              </a:rPr>
              <a:t>de </a:t>
            </a:r>
            <a:r>
              <a:rPr lang="de-DE" dirty="0" err="1">
                <a:latin typeface="Aptos Serif" panose="02020604070405020304" pitchFamily="18" charset="0"/>
                <a:cs typeface="Aptos Serif" panose="02020604070405020304" pitchFamily="18" charset="0"/>
              </a:rPr>
              <a:t>labels</a:t>
            </a:r>
            <a:r>
              <a:rPr lang="de-DE" dirty="0">
                <a:latin typeface="Aptos Serif" panose="02020604070405020304" pitchFamily="18" charset="0"/>
                <a:cs typeface="Aptos Serif" panose="02020604070405020304" pitchFamily="18" charset="0"/>
              </a:rPr>
              <a:t> de </a:t>
            </a:r>
            <a:r>
              <a:rPr lang="de-DE" dirty="0" err="1">
                <a:latin typeface="Aptos Serif" panose="02020604070405020304" pitchFamily="18" charset="0"/>
                <a:cs typeface="Aptos Serif" panose="02020604070405020304" pitchFamily="18" charset="0"/>
              </a:rPr>
              <a:t>produits</a:t>
            </a:r>
            <a:br>
              <a:rPr lang="de-DE" dirty="0">
                <a:latin typeface="Aptos Serif" panose="02020604070405020304" pitchFamily="18" charset="0"/>
                <a:ea typeface="Arial"/>
                <a:cs typeface="Aptos Serif" panose="02020604070405020304" pitchFamily="18" charset="0"/>
                <a:sym typeface="Arial"/>
              </a:rPr>
            </a:br>
            <a:endParaRPr dirty="0">
              <a:latin typeface="Aptos Serif" panose="02020604070405020304" pitchFamily="18" charset="0"/>
              <a:ea typeface="Arial"/>
              <a:cs typeface="Aptos Serif" panose="02020604070405020304" pitchFamily="18" charset="0"/>
              <a:sym typeface="Arial"/>
            </a:endParaRPr>
          </a:p>
        </p:txBody>
      </p:sp>
      <p:sp>
        <p:nvSpPr>
          <p:cNvPr id="121" name="Google Shape;121;p8"/>
          <p:cNvSpPr txBox="1">
            <a:spLocks noGrp="1"/>
          </p:cNvSpPr>
          <p:nvPr>
            <p:ph type="body" idx="1"/>
          </p:nvPr>
        </p:nvSpPr>
        <p:spPr>
          <a:xfrm>
            <a:off x="594360" y="2867545"/>
            <a:ext cx="6320790" cy="3464675"/>
          </a:xfrm>
          <a:prstGeom prst="rect">
            <a:avLst/>
          </a:prstGeom>
          <a:noFill/>
          <a:ln>
            <a:noFill/>
          </a:ln>
        </p:spPr>
        <p:txBody>
          <a:bodyPr spcFirstLastPara="1" wrap="square" lIns="0" tIns="228600" rIns="0" bIns="0" anchor="t" anchorCtr="0">
            <a:normAutofit/>
          </a:bodyPr>
          <a:lstStyle/>
          <a:p>
            <a:pPr marL="0" lvl="0" indent="0">
              <a:lnSpc>
                <a:spcPct val="100000"/>
              </a:lnSpc>
            </a:pPr>
            <a:r>
              <a:rPr lang="de-DE" dirty="0">
                <a:latin typeface="Aptos" panose="020B0004020202020204" pitchFamily="34" charset="0"/>
              </a:rPr>
              <a:t>La </a:t>
            </a:r>
            <a:r>
              <a:rPr lang="de-DE" dirty="0" err="1">
                <a:latin typeface="Aptos" panose="020B0004020202020204" pitchFamily="34" charset="0"/>
              </a:rPr>
              <a:t>ville</a:t>
            </a:r>
            <a:r>
              <a:rPr lang="de-DE" dirty="0">
                <a:latin typeface="Aptos" panose="020B0004020202020204" pitchFamily="34" charset="0"/>
              </a:rPr>
              <a:t> de Munich </a:t>
            </a:r>
            <a:r>
              <a:rPr lang="de-DE" dirty="0" err="1">
                <a:latin typeface="Aptos" panose="020B0004020202020204" pitchFamily="34" charset="0"/>
              </a:rPr>
              <a:t>achète</a:t>
            </a:r>
            <a:r>
              <a:rPr lang="de-DE" dirty="0">
                <a:latin typeface="Aptos" panose="020B0004020202020204" pitchFamily="34" charset="0"/>
              </a:rPr>
              <a:t> </a:t>
            </a:r>
            <a:r>
              <a:rPr lang="de-DE" dirty="0" err="1">
                <a:latin typeface="Aptos" panose="020B0004020202020204" pitchFamily="34" charset="0"/>
              </a:rPr>
              <a:t>exclusivement</a:t>
            </a:r>
            <a:r>
              <a:rPr lang="de-DE" dirty="0">
                <a:latin typeface="Aptos" panose="020B0004020202020204" pitchFamily="34" charset="0"/>
              </a:rPr>
              <a:t> des </a:t>
            </a:r>
            <a:r>
              <a:rPr lang="de-DE" dirty="0" err="1">
                <a:latin typeface="Aptos" panose="020B0004020202020204" pitchFamily="34" charset="0"/>
              </a:rPr>
              <a:t>ballons</a:t>
            </a:r>
            <a:r>
              <a:rPr lang="de-DE" dirty="0">
                <a:latin typeface="Aptos" panose="020B0004020202020204" pitchFamily="34" charset="0"/>
              </a:rPr>
              <a:t> de </a:t>
            </a:r>
            <a:r>
              <a:rPr lang="de-DE" dirty="0" err="1">
                <a:latin typeface="Aptos" panose="020B0004020202020204" pitchFamily="34" charset="0"/>
              </a:rPr>
              <a:t>sport</a:t>
            </a:r>
            <a:r>
              <a:rPr lang="de-DE" dirty="0">
                <a:latin typeface="Aptos" panose="020B0004020202020204" pitchFamily="34" charset="0"/>
              </a:rPr>
              <a:t> Fairtrade </a:t>
            </a:r>
            <a:r>
              <a:rPr lang="de-DE" dirty="0" err="1">
                <a:latin typeface="Aptos" panose="020B0004020202020204" pitchFamily="34" charset="0"/>
              </a:rPr>
              <a:t>pour</a:t>
            </a:r>
            <a:r>
              <a:rPr lang="de-DE" dirty="0">
                <a:latin typeface="Aptos" panose="020B0004020202020204" pitchFamily="34" charset="0"/>
              </a:rPr>
              <a:t> </a:t>
            </a:r>
            <a:r>
              <a:rPr lang="de-DE" dirty="0" err="1">
                <a:latin typeface="Aptos" panose="020B0004020202020204" pitchFamily="34" charset="0"/>
              </a:rPr>
              <a:t>les</a:t>
            </a:r>
            <a:r>
              <a:rPr lang="de-DE" dirty="0">
                <a:latin typeface="Aptos" panose="020B0004020202020204" pitchFamily="34" charset="0"/>
              </a:rPr>
              <a:t> </a:t>
            </a:r>
            <a:r>
              <a:rPr lang="de-DE" dirty="0" err="1">
                <a:latin typeface="Aptos" panose="020B0004020202020204" pitchFamily="34" charset="0"/>
              </a:rPr>
              <a:t>écoles</a:t>
            </a:r>
            <a:r>
              <a:rPr lang="de-DE" dirty="0">
                <a:latin typeface="Aptos" panose="020B0004020202020204" pitchFamily="34" charset="0"/>
              </a:rPr>
              <a:t>, </a:t>
            </a:r>
            <a:r>
              <a:rPr lang="de-DE" dirty="0" err="1">
                <a:latin typeface="Aptos" panose="020B0004020202020204" pitchFamily="34" charset="0"/>
              </a:rPr>
              <a:t>dans</a:t>
            </a:r>
            <a:r>
              <a:rPr lang="de-DE" dirty="0">
                <a:latin typeface="Aptos" panose="020B0004020202020204" pitchFamily="34" charset="0"/>
              </a:rPr>
              <a:t> la </a:t>
            </a:r>
            <a:r>
              <a:rPr lang="de-DE" dirty="0" err="1">
                <a:latin typeface="Aptos" panose="020B0004020202020204" pitchFamily="34" charset="0"/>
              </a:rPr>
              <a:t>mesure</a:t>
            </a:r>
            <a:r>
              <a:rPr lang="de-DE" dirty="0">
                <a:latin typeface="Aptos" panose="020B0004020202020204" pitchFamily="34" charset="0"/>
              </a:rPr>
              <a:t> </a:t>
            </a:r>
            <a:r>
              <a:rPr lang="de-DE" dirty="0" err="1">
                <a:latin typeface="Aptos" panose="020B0004020202020204" pitchFamily="34" charset="0"/>
              </a:rPr>
              <a:t>où</a:t>
            </a:r>
            <a:r>
              <a:rPr lang="de-DE" dirty="0">
                <a:latin typeface="Aptos" panose="020B0004020202020204" pitchFamily="34" charset="0"/>
              </a:rPr>
              <a:t> </a:t>
            </a:r>
            <a:r>
              <a:rPr lang="de-DE" dirty="0" err="1">
                <a:latin typeface="Aptos" panose="020B0004020202020204" pitchFamily="34" charset="0"/>
              </a:rPr>
              <a:t>ils</a:t>
            </a:r>
            <a:r>
              <a:rPr lang="de-DE" dirty="0">
                <a:latin typeface="Aptos" panose="020B0004020202020204" pitchFamily="34" charset="0"/>
              </a:rPr>
              <a:t> </a:t>
            </a:r>
            <a:r>
              <a:rPr lang="de-DE" dirty="0" err="1">
                <a:latin typeface="Aptos" panose="020B0004020202020204" pitchFamily="34" charset="0"/>
              </a:rPr>
              <a:t>sont</a:t>
            </a:r>
            <a:r>
              <a:rPr lang="de-DE" dirty="0">
                <a:latin typeface="Aptos" panose="020B0004020202020204" pitchFamily="34" charset="0"/>
              </a:rPr>
              <a:t> disponibles. </a:t>
            </a:r>
            <a:r>
              <a:rPr lang="de-DE" dirty="0" err="1">
                <a:latin typeface="Aptos" panose="020B0004020202020204" pitchFamily="34" charset="0"/>
              </a:rPr>
              <a:t>Tous</a:t>
            </a:r>
            <a:r>
              <a:rPr lang="de-DE" dirty="0">
                <a:latin typeface="Aptos" panose="020B0004020202020204" pitchFamily="34" charset="0"/>
              </a:rPr>
              <a:t> </a:t>
            </a:r>
            <a:r>
              <a:rPr lang="de-DE" dirty="0" err="1">
                <a:latin typeface="Aptos" panose="020B0004020202020204" pitchFamily="34" charset="0"/>
              </a:rPr>
              <a:t>les</a:t>
            </a:r>
            <a:r>
              <a:rPr lang="de-DE" dirty="0">
                <a:latin typeface="Aptos" panose="020B0004020202020204" pitchFamily="34" charset="0"/>
              </a:rPr>
              <a:t> deux ans, des </a:t>
            </a:r>
            <a:r>
              <a:rPr lang="de-DE" dirty="0" err="1">
                <a:latin typeface="Aptos" panose="020B0004020202020204" pitchFamily="34" charset="0"/>
              </a:rPr>
              <a:t>professionnels</a:t>
            </a:r>
            <a:r>
              <a:rPr lang="de-DE" dirty="0">
                <a:latin typeface="Aptos" panose="020B0004020202020204" pitchFamily="34" charset="0"/>
              </a:rPr>
              <a:t> du </a:t>
            </a:r>
            <a:r>
              <a:rPr lang="de-DE" dirty="0" err="1">
                <a:latin typeface="Aptos" panose="020B0004020202020204" pitchFamily="34" charset="0"/>
              </a:rPr>
              <a:t>sport</a:t>
            </a:r>
            <a:r>
              <a:rPr lang="de-DE" dirty="0">
                <a:latin typeface="Aptos" panose="020B0004020202020204" pitchFamily="34" charset="0"/>
              </a:rPr>
              <a:t> et des </a:t>
            </a:r>
            <a:r>
              <a:rPr lang="de-DE" dirty="0" err="1">
                <a:latin typeface="Aptos" panose="020B0004020202020204" pitchFamily="34" charset="0"/>
              </a:rPr>
              <a:t>élèves</a:t>
            </a:r>
            <a:r>
              <a:rPr lang="de-DE" dirty="0">
                <a:latin typeface="Aptos" panose="020B0004020202020204" pitchFamily="34" charset="0"/>
              </a:rPr>
              <a:t> </a:t>
            </a:r>
            <a:r>
              <a:rPr lang="de-DE" dirty="0" err="1">
                <a:latin typeface="Aptos" panose="020B0004020202020204" pitchFamily="34" charset="0"/>
              </a:rPr>
              <a:t>testent</a:t>
            </a:r>
            <a:r>
              <a:rPr lang="de-DE" dirty="0">
                <a:latin typeface="Aptos" panose="020B0004020202020204" pitchFamily="34" charset="0"/>
              </a:rPr>
              <a:t> </a:t>
            </a:r>
            <a:r>
              <a:rPr lang="de-DE" dirty="0" err="1">
                <a:latin typeface="Aptos" panose="020B0004020202020204" pitchFamily="34" charset="0"/>
              </a:rPr>
              <a:t>ces</a:t>
            </a:r>
            <a:r>
              <a:rPr lang="de-DE" dirty="0">
                <a:latin typeface="Aptos" panose="020B0004020202020204" pitchFamily="34" charset="0"/>
              </a:rPr>
              <a:t> </a:t>
            </a:r>
            <a:r>
              <a:rPr lang="de-DE" dirty="0" err="1">
                <a:latin typeface="Aptos" panose="020B0004020202020204" pitchFamily="34" charset="0"/>
              </a:rPr>
              <a:t>ballons</a:t>
            </a:r>
            <a:r>
              <a:rPr lang="de-DE" dirty="0">
                <a:latin typeface="Aptos" panose="020B0004020202020204" pitchFamily="34" charset="0"/>
              </a:rPr>
              <a:t> </a:t>
            </a:r>
            <a:r>
              <a:rPr lang="de-DE" dirty="0" err="1">
                <a:latin typeface="Aptos" panose="020B0004020202020204" pitchFamily="34" charset="0"/>
              </a:rPr>
              <a:t>pour</a:t>
            </a:r>
            <a:r>
              <a:rPr lang="de-DE" dirty="0">
                <a:latin typeface="Aptos" panose="020B0004020202020204" pitchFamily="34" charset="0"/>
              </a:rPr>
              <a:t> </a:t>
            </a:r>
            <a:r>
              <a:rPr lang="de-DE" dirty="0" err="1">
                <a:latin typeface="Aptos" panose="020B0004020202020204" pitchFamily="34" charset="0"/>
              </a:rPr>
              <a:t>déterminer</a:t>
            </a:r>
            <a:r>
              <a:rPr lang="de-DE" dirty="0">
                <a:latin typeface="Aptos" panose="020B0004020202020204" pitchFamily="34" charset="0"/>
              </a:rPr>
              <a:t> </a:t>
            </a:r>
            <a:r>
              <a:rPr lang="de-DE" dirty="0" err="1">
                <a:latin typeface="Aptos" panose="020B0004020202020204" pitchFamily="34" charset="0"/>
              </a:rPr>
              <a:t>s’ils</a:t>
            </a:r>
            <a:r>
              <a:rPr lang="de-DE" dirty="0">
                <a:latin typeface="Aptos" panose="020B0004020202020204" pitchFamily="34" charset="0"/>
              </a:rPr>
              <a:t> </a:t>
            </a:r>
            <a:r>
              <a:rPr lang="de-DE" dirty="0" err="1">
                <a:latin typeface="Aptos" panose="020B0004020202020204" pitchFamily="34" charset="0"/>
              </a:rPr>
              <a:t>conviennent</a:t>
            </a:r>
            <a:r>
              <a:rPr lang="de-DE" dirty="0">
                <a:latin typeface="Aptos" panose="020B0004020202020204" pitchFamily="34" charset="0"/>
              </a:rPr>
              <a:t> à </a:t>
            </a:r>
            <a:r>
              <a:rPr lang="de-DE" dirty="0" err="1">
                <a:latin typeface="Aptos" panose="020B0004020202020204" pitchFamily="34" charset="0"/>
              </a:rPr>
              <a:t>l’enseignement</a:t>
            </a:r>
            <a:r>
              <a:rPr lang="de-DE" dirty="0">
                <a:latin typeface="Aptos" panose="020B0004020202020204" pitchFamily="34" charset="0"/>
              </a:rPr>
              <a:t>. </a:t>
            </a:r>
            <a:r>
              <a:rPr lang="de-DE" dirty="0" err="1">
                <a:latin typeface="Aptos" panose="020B0004020202020204" pitchFamily="34" charset="0"/>
              </a:rPr>
              <a:t>Sur</a:t>
            </a:r>
            <a:r>
              <a:rPr lang="de-DE" dirty="0">
                <a:latin typeface="Aptos" panose="020B0004020202020204" pitchFamily="34" charset="0"/>
              </a:rPr>
              <a:t> la </a:t>
            </a:r>
            <a:r>
              <a:rPr lang="de-DE" dirty="0" err="1">
                <a:latin typeface="Aptos" panose="020B0004020202020204" pitchFamily="34" charset="0"/>
              </a:rPr>
              <a:t>base</a:t>
            </a:r>
            <a:r>
              <a:rPr lang="de-DE" dirty="0">
                <a:latin typeface="Aptos" panose="020B0004020202020204" pitchFamily="34" charset="0"/>
              </a:rPr>
              <a:t> des </a:t>
            </a:r>
            <a:r>
              <a:rPr lang="de-DE" dirty="0" err="1">
                <a:latin typeface="Aptos" panose="020B0004020202020204" pitchFamily="34" charset="0"/>
              </a:rPr>
              <a:t>résultats</a:t>
            </a:r>
            <a:r>
              <a:rPr lang="de-DE" dirty="0">
                <a:latin typeface="Aptos" panose="020B0004020202020204" pitchFamily="34" charset="0"/>
              </a:rPr>
              <a:t>, des </a:t>
            </a:r>
            <a:r>
              <a:rPr lang="de-DE" dirty="0" err="1">
                <a:latin typeface="Aptos" panose="020B0004020202020204" pitchFamily="34" charset="0"/>
              </a:rPr>
              <a:t>contrats-cadres</a:t>
            </a:r>
            <a:r>
              <a:rPr lang="de-DE" dirty="0">
                <a:latin typeface="Aptos" panose="020B0004020202020204" pitchFamily="34" charset="0"/>
              </a:rPr>
              <a:t> </a:t>
            </a:r>
            <a:r>
              <a:rPr lang="de-DE" dirty="0" err="1">
                <a:latin typeface="Aptos" panose="020B0004020202020204" pitchFamily="34" charset="0"/>
              </a:rPr>
              <a:t>sont</a:t>
            </a:r>
            <a:r>
              <a:rPr lang="de-DE" dirty="0">
                <a:latin typeface="Aptos" panose="020B0004020202020204" pitchFamily="34" charset="0"/>
              </a:rPr>
              <a:t> </a:t>
            </a:r>
            <a:r>
              <a:rPr lang="de-DE" dirty="0" err="1">
                <a:latin typeface="Aptos" panose="020B0004020202020204" pitchFamily="34" charset="0"/>
              </a:rPr>
              <a:t>conclus</a:t>
            </a:r>
            <a:r>
              <a:rPr lang="de-DE" dirty="0">
                <a:latin typeface="Aptos" panose="020B0004020202020204" pitchFamily="34" charset="0"/>
              </a:rPr>
              <a:t> et </a:t>
            </a:r>
            <a:r>
              <a:rPr lang="de-DE" dirty="0" err="1">
                <a:latin typeface="Aptos" panose="020B0004020202020204" pitchFamily="34" charset="0"/>
              </a:rPr>
              <a:t>ainsi</a:t>
            </a:r>
            <a:r>
              <a:rPr lang="de-DE" dirty="0">
                <a:latin typeface="Aptos" panose="020B0004020202020204" pitchFamily="34" charset="0"/>
              </a:rPr>
              <a:t>, </a:t>
            </a:r>
            <a:r>
              <a:rPr lang="de-DE" dirty="0" err="1">
                <a:latin typeface="Aptos" panose="020B0004020202020204" pitchFamily="34" charset="0"/>
              </a:rPr>
              <a:t>l’offre</a:t>
            </a:r>
            <a:r>
              <a:rPr lang="de-DE" dirty="0">
                <a:latin typeface="Aptos" panose="020B0004020202020204" pitchFamily="34" charset="0"/>
              </a:rPr>
              <a:t> de </a:t>
            </a:r>
            <a:r>
              <a:rPr lang="de-DE" dirty="0" err="1">
                <a:latin typeface="Aptos" panose="020B0004020202020204" pitchFamily="34" charset="0"/>
              </a:rPr>
              <a:t>ballons</a:t>
            </a:r>
            <a:r>
              <a:rPr lang="de-DE" dirty="0">
                <a:latin typeface="Aptos" panose="020B0004020202020204" pitchFamily="34" charset="0"/>
              </a:rPr>
              <a:t> de </a:t>
            </a:r>
            <a:r>
              <a:rPr lang="de-DE" dirty="0" err="1">
                <a:latin typeface="Aptos" panose="020B0004020202020204" pitchFamily="34" charset="0"/>
              </a:rPr>
              <a:t>sport</a:t>
            </a:r>
            <a:r>
              <a:rPr lang="de-DE" dirty="0">
                <a:latin typeface="Aptos" panose="020B0004020202020204" pitchFamily="34" charset="0"/>
              </a:rPr>
              <a:t> Fairtrade </a:t>
            </a:r>
            <a:r>
              <a:rPr lang="de-DE" dirty="0" err="1">
                <a:latin typeface="Aptos" panose="020B0004020202020204" pitchFamily="34" charset="0"/>
              </a:rPr>
              <a:t>s’est</a:t>
            </a:r>
            <a:r>
              <a:rPr lang="de-DE" dirty="0">
                <a:latin typeface="Aptos" panose="020B0004020202020204" pitchFamily="34" charset="0"/>
              </a:rPr>
              <a:t> </a:t>
            </a:r>
            <a:r>
              <a:rPr lang="de-DE" dirty="0" err="1">
                <a:latin typeface="Aptos" panose="020B0004020202020204" pitchFamily="34" charset="0"/>
              </a:rPr>
              <a:t>élargie</a:t>
            </a:r>
            <a:r>
              <a:rPr lang="de-DE" dirty="0">
                <a:latin typeface="Aptos" panose="020B0004020202020204" pitchFamily="34" charset="0"/>
              </a:rPr>
              <a:t> </a:t>
            </a:r>
            <a:r>
              <a:rPr lang="de-DE" dirty="0" err="1">
                <a:latin typeface="Aptos" panose="020B0004020202020204" pitchFamily="34" charset="0"/>
              </a:rPr>
              <a:t>ces</a:t>
            </a:r>
            <a:r>
              <a:rPr lang="de-DE" dirty="0">
                <a:latin typeface="Aptos" panose="020B0004020202020204" pitchFamily="34" charset="0"/>
              </a:rPr>
              <a:t> </a:t>
            </a:r>
            <a:r>
              <a:rPr lang="de-DE" dirty="0" err="1">
                <a:latin typeface="Aptos" panose="020B0004020202020204" pitchFamily="34" charset="0"/>
              </a:rPr>
              <a:t>dernières</a:t>
            </a:r>
            <a:r>
              <a:rPr lang="de-DE" dirty="0">
                <a:latin typeface="Aptos" panose="020B0004020202020204" pitchFamily="34" charset="0"/>
              </a:rPr>
              <a:t> </a:t>
            </a:r>
            <a:r>
              <a:rPr lang="de-DE" dirty="0" err="1">
                <a:latin typeface="Aptos" panose="020B0004020202020204" pitchFamily="34" charset="0"/>
              </a:rPr>
              <a:t>années</a:t>
            </a:r>
            <a:r>
              <a:rPr lang="de-DE" dirty="0">
                <a:latin typeface="Aptos" panose="020B0004020202020204" pitchFamily="34" charset="0"/>
              </a:rPr>
              <a:t>.</a:t>
            </a:r>
            <a:endParaRPr dirty="0">
              <a:latin typeface="Aptos" panose="020B0004020202020204" pitchFamily="34" charset="0"/>
              <a:sym typeface="Arial"/>
            </a:endParaRPr>
          </a:p>
        </p:txBody>
      </p:sp>
      <p:sp>
        <p:nvSpPr>
          <p:cNvPr id="122" name="Google Shape;122;p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3</a:t>
            </a:fld>
            <a:endParaRPr/>
          </a:p>
        </p:txBody>
      </p:sp>
      <p:pic>
        <p:nvPicPr>
          <p:cNvPr id="123" name="Google Shape;123;p8" descr="Ein Bild, das Ball, Fußball, Sportausrüstung, Gras enthält.&#10;&#10;KI-generierte Inhalte können fehlerhaft sein."/>
          <p:cNvPicPr preferRelativeResize="0"/>
          <p:nvPr/>
        </p:nvPicPr>
        <p:blipFill rotWithShape="1">
          <a:blip r:embed="rId3">
            <a:alphaModFix/>
          </a:blip>
          <a:srcRect/>
          <a:stretch/>
        </p:blipFill>
        <p:spPr>
          <a:xfrm>
            <a:off x="7484852" y="1970519"/>
            <a:ext cx="4377215" cy="2916962"/>
          </a:xfrm>
          <a:prstGeom prst="rect">
            <a:avLst/>
          </a:prstGeom>
          <a:noFill/>
          <a:ln>
            <a:noFill/>
          </a:ln>
        </p:spPr>
      </p:pic>
      <p:sp>
        <p:nvSpPr>
          <p:cNvPr id="124" name="Google Shape;124;p8"/>
          <p:cNvSpPr txBox="1"/>
          <p:nvPr/>
        </p:nvSpPr>
        <p:spPr>
          <a:xfrm>
            <a:off x="7484851" y="5175250"/>
            <a:ext cx="4377215"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900" b="0" i="0" u="none" strike="noStrike" cap="none">
                <a:solidFill>
                  <a:srgbClr val="000000"/>
                </a:solidFill>
                <a:latin typeface="Arial"/>
                <a:ea typeface="Arial"/>
                <a:cs typeface="Arial"/>
                <a:sym typeface="Arial"/>
              </a:rPr>
              <a:t>https://www.fairtrade.net/de-de/produkte/fairtrade_produkte/sportbaelle.html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0"/>
          <p:cNvSpPr txBox="1">
            <a:spLocks noGrp="1"/>
          </p:cNvSpPr>
          <p:nvPr>
            <p:ph type="title"/>
          </p:nvPr>
        </p:nvSpPr>
        <p:spPr>
          <a:xfrm>
            <a:off x="594360" y="272164"/>
            <a:ext cx="7402463" cy="1593507"/>
          </a:xfrm>
          <a:prstGeom prst="rect">
            <a:avLst/>
          </a:prstGeom>
          <a:noFill/>
          <a:ln>
            <a:noFill/>
          </a:ln>
        </p:spPr>
        <p:txBody>
          <a:bodyPr spcFirstLastPara="1" wrap="square" lIns="0" tIns="0" rIns="0" bIns="0" anchor="b" anchorCtr="0">
            <a:noAutofit/>
          </a:bodyPr>
          <a:lstStyle/>
          <a:p>
            <a:pPr lvl="0"/>
            <a:r>
              <a:rPr lang="de-DE" dirty="0" err="1">
                <a:latin typeface="Aptos Serif" panose="02020604070405020304" pitchFamily="18" charset="0"/>
                <a:cs typeface="Aptos Serif" panose="02020604070405020304" pitchFamily="18" charset="0"/>
              </a:rPr>
              <a:t>Exemples</a:t>
            </a:r>
            <a:r>
              <a:rPr lang="de-DE" dirty="0">
                <a:latin typeface="Aptos Serif" panose="02020604070405020304" pitchFamily="18" charset="0"/>
                <a:cs typeface="Aptos Serif" panose="02020604070405020304" pitchFamily="18" charset="0"/>
              </a:rPr>
              <a:t> de </a:t>
            </a:r>
            <a:r>
              <a:rPr lang="de-DE" dirty="0" err="1">
                <a:latin typeface="Aptos Serif" panose="02020604070405020304" pitchFamily="18" charset="0"/>
                <a:cs typeface="Aptos Serif" panose="02020604070405020304" pitchFamily="18" charset="0"/>
              </a:rPr>
              <a:t>labels</a:t>
            </a:r>
            <a:r>
              <a:rPr lang="de-DE" dirty="0">
                <a:latin typeface="Aptos Serif" panose="02020604070405020304" pitchFamily="18" charset="0"/>
                <a:cs typeface="Aptos Serif" panose="02020604070405020304" pitchFamily="18" charset="0"/>
              </a:rPr>
              <a:t> de </a:t>
            </a:r>
            <a:r>
              <a:rPr lang="de-DE" dirty="0" err="1">
                <a:latin typeface="Aptos Serif" panose="02020604070405020304" pitchFamily="18" charset="0"/>
                <a:cs typeface="Aptos Serif" panose="02020604070405020304" pitchFamily="18" charset="0"/>
              </a:rPr>
              <a:t>produits</a:t>
            </a:r>
            <a:endParaRPr dirty="0">
              <a:latin typeface="Aptos Serif" panose="02020604070405020304" pitchFamily="18" charset="0"/>
              <a:ea typeface="Arial"/>
              <a:cs typeface="Aptos Serif" panose="02020604070405020304" pitchFamily="18" charset="0"/>
              <a:sym typeface="Arial"/>
            </a:endParaRPr>
          </a:p>
        </p:txBody>
      </p:sp>
      <p:pic>
        <p:nvPicPr>
          <p:cNvPr id="130" name="Google Shape;130;p30" descr="Europäisches Umweltzeichen – Wikipedia"/>
          <p:cNvPicPr preferRelativeResize="0"/>
          <p:nvPr/>
        </p:nvPicPr>
        <p:blipFill rotWithShape="1">
          <a:blip r:embed="rId3">
            <a:alphaModFix/>
          </a:blip>
          <a:srcRect/>
          <a:stretch/>
        </p:blipFill>
        <p:spPr>
          <a:xfrm>
            <a:off x="378925" y="2941563"/>
            <a:ext cx="974873" cy="974873"/>
          </a:xfrm>
          <a:prstGeom prst="rect">
            <a:avLst/>
          </a:prstGeom>
          <a:noFill/>
          <a:ln>
            <a:noFill/>
          </a:ln>
        </p:spPr>
      </p:pic>
      <p:pic>
        <p:nvPicPr>
          <p:cNvPr id="131" name="Google Shape;131;p30" descr="Österreichisches Umweltzeichen"/>
          <p:cNvPicPr preferRelativeResize="0"/>
          <p:nvPr/>
        </p:nvPicPr>
        <p:blipFill rotWithShape="1">
          <a:blip r:embed="rId4">
            <a:alphaModFix/>
          </a:blip>
          <a:srcRect/>
          <a:stretch/>
        </p:blipFill>
        <p:spPr>
          <a:xfrm>
            <a:off x="1621551" y="2897041"/>
            <a:ext cx="974872" cy="974872"/>
          </a:xfrm>
          <a:prstGeom prst="rect">
            <a:avLst/>
          </a:prstGeom>
          <a:noFill/>
          <a:ln>
            <a:noFill/>
          </a:ln>
        </p:spPr>
      </p:pic>
      <p:pic>
        <p:nvPicPr>
          <p:cNvPr id="132" name="Google Shape;132;p30" descr="Blauer Engel | Das deutsche Umweltzeichen"/>
          <p:cNvPicPr preferRelativeResize="0"/>
          <p:nvPr/>
        </p:nvPicPr>
        <p:blipFill rotWithShape="1">
          <a:blip r:embed="rId5">
            <a:alphaModFix/>
          </a:blip>
          <a:srcRect/>
          <a:stretch/>
        </p:blipFill>
        <p:spPr>
          <a:xfrm>
            <a:off x="2596423" y="2897041"/>
            <a:ext cx="2007084" cy="1129509"/>
          </a:xfrm>
          <a:prstGeom prst="rect">
            <a:avLst/>
          </a:prstGeom>
          <a:noFill/>
          <a:ln>
            <a:noFill/>
          </a:ln>
        </p:spPr>
      </p:pic>
      <p:pic>
        <p:nvPicPr>
          <p:cNvPr id="133" name="Google Shape;133;p30" descr="NF environnement - papier | écoconso"/>
          <p:cNvPicPr preferRelativeResize="0"/>
          <p:nvPr/>
        </p:nvPicPr>
        <p:blipFill rotWithShape="1">
          <a:blip r:embed="rId6">
            <a:alphaModFix/>
          </a:blip>
          <a:srcRect/>
          <a:stretch/>
        </p:blipFill>
        <p:spPr>
          <a:xfrm>
            <a:off x="4463889" y="2881104"/>
            <a:ext cx="1332324" cy="974871"/>
          </a:xfrm>
          <a:prstGeom prst="rect">
            <a:avLst/>
          </a:prstGeom>
          <a:noFill/>
          <a:ln>
            <a:noFill/>
          </a:ln>
        </p:spPr>
      </p:pic>
      <p:pic>
        <p:nvPicPr>
          <p:cNvPr id="134" name="Google Shape;134;p30" descr="Cradle to Cradle Certified Tyman International products"/>
          <p:cNvPicPr preferRelativeResize="0"/>
          <p:nvPr/>
        </p:nvPicPr>
        <p:blipFill rotWithShape="1">
          <a:blip r:embed="rId7">
            <a:alphaModFix/>
          </a:blip>
          <a:srcRect/>
          <a:stretch/>
        </p:blipFill>
        <p:spPr>
          <a:xfrm>
            <a:off x="6095993" y="2986076"/>
            <a:ext cx="885825" cy="885825"/>
          </a:xfrm>
          <a:prstGeom prst="rect">
            <a:avLst/>
          </a:prstGeom>
          <a:noFill/>
          <a:ln>
            <a:noFill/>
          </a:ln>
        </p:spPr>
      </p:pic>
      <p:sp>
        <p:nvSpPr>
          <p:cNvPr id="135" name="Google Shape;135;p30"/>
          <p:cNvSpPr txBox="1"/>
          <p:nvPr/>
        </p:nvSpPr>
        <p:spPr>
          <a:xfrm>
            <a:off x="487066" y="2296104"/>
            <a:ext cx="7156500" cy="369291"/>
          </a:xfrm>
          <a:prstGeom prst="rect">
            <a:avLst/>
          </a:prstGeom>
          <a:noFill/>
          <a:ln>
            <a:noFill/>
          </a:ln>
        </p:spPr>
        <p:txBody>
          <a:bodyPr spcFirstLastPara="1" wrap="square" lIns="91425" tIns="45700" rIns="91425" bIns="45700" anchor="t" anchorCtr="0">
            <a:spAutoFit/>
          </a:bodyPr>
          <a:lstStyle/>
          <a:p>
            <a:pPr lvl="0">
              <a:buSzPts val="1600"/>
            </a:pPr>
            <a:r>
              <a:rPr lang="de-DE" sz="1800" b="1" dirty="0">
                <a:latin typeface="Aptos" panose="020B0004020202020204" pitchFamily="34" charset="0"/>
              </a:rPr>
              <a:t>Labels des initiatives de </a:t>
            </a:r>
            <a:r>
              <a:rPr lang="de-DE" sz="1800" b="1" dirty="0" err="1">
                <a:latin typeface="Aptos" panose="020B0004020202020204" pitchFamily="34" charset="0"/>
              </a:rPr>
              <a:t>certification</a:t>
            </a:r>
            <a:r>
              <a:rPr lang="de-DE" sz="1800" b="1" dirty="0">
                <a:latin typeface="Aptos" panose="020B0004020202020204" pitchFamily="34" charset="0"/>
              </a:rPr>
              <a:t> </a:t>
            </a:r>
            <a:r>
              <a:rPr lang="de-DE" sz="1800" b="1" dirty="0" err="1">
                <a:latin typeface="Aptos" panose="020B0004020202020204" pitchFamily="34" charset="0"/>
              </a:rPr>
              <a:t>pour</a:t>
            </a:r>
            <a:r>
              <a:rPr lang="de-DE" sz="1800" b="1" dirty="0">
                <a:latin typeface="Aptos" panose="020B0004020202020204" pitchFamily="34" charset="0"/>
              </a:rPr>
              <a:t> </a:t>
            </a:r>
            <a:r>
              <a:rPr lang="de-DE" sz="1800" b="1" dirty="0" err="1">
                <a:latin typeface="Aptos" panose="020B0004020202020204" pitchFamily="34" charset="0"/>
              </a:rPr>
              <a:t>les</a:t>
            </a:r>
            <a:r>
              <a:rPr lang="de-DE" sz="1800" b="1" dirty="0">
                <a:latin typeface="Aptos" panose="020B0004020202020204" pitchFamily="34" charset="0"/>
              </a:rPr>
              <a:t> </a:t>
            </a:r>
            <a:r>
              <a:rPr lang="de-DE" sz="1800" b="1" dirty="0" err="1">
                <a:latin typeface="Aptos" panose="020B0004020202020204" pitchFamily="34" charset="0"/>
              </a:rPr>
              <a:t>produits</a:t>
            </a:r>
            <a:r>
              <a:rPr lang="de-DE" sz="1800" b="1" dirty="0">
                <a:latin typeface="Aptos" panose="020B0004020202020204" pitchFamily="34" charset="0"/>
              </a:rPr>
              <a:t> et </a:t>
            </a:r>
            <a:r>
              <a:rPr lang="de-DE" sz="1800" b="1" dirty="0" err="1">
                <a:latin typeface="Aptos" panose="020B0004020202020204" pitchFamily="34" charset="0"/>
              </a:rPr>
              <a:t>services</a:t>
            </a:r>
            <a:r>
              <a:rPr lang="de-DE" sz="1800" b="1" dirty="0">
                <a:latin typeface="Aptos" panose="020B0004020202020204" pitchFamily="34" charset="0"/>
              </a:rPr>
              <a:t> :</a:t>
            </a:r>
            <a:endParaRPr sz="1800" b="1" i="0" u="none" strike="noStrike" cap="none" dirty="0">
              <a:solidFill>
                <a:srgbClr val="3F3F3F"/>
              </a:solidFill>
              <a:latin typeface="Aptos" panose="020B0004020202020204" pitchFamily="34" charset="0"/>
              <a:sym typeface="Arial"/>
            </a:endParaRPr>
          </a:p>
        </p:txBody>
      </p:sp>
      <p:sp>
        <p:nvSpPr>
          <p:cNvPr id="136" name="Google Shape;136;p30"/>
          <p:cNvSpPr txBox="1"/>
          <p:nvPr/>
        </p:nvSpPr>
        <p:spPr>
          <a:xfrm>
            <a:off x="487066" y="4366081"/>
            <a:ext cx="7509510" cy="369291"/>
          </a:xfrm>
          <a:prstGeom prst="rect">
            <a:avLst/>
          </a:prstGeom>
          <a:noFill/>
          <a:ln>
            <a:noFill/>
          </a:ln>
        </p:spPr>
        <p:txBody>
          <a:bodyPr spcFirstLastPara="1" wrap="square" lIns="91425" tIns="45700" rIns="91425" bIns="45700" anchor="t" anchorCtr="0">
            <a:spAutoFit/>
          </a:bodyPr>
          <a:lstStyle/>
          <a:p>
            <a:pPr lvl="0">
              <a:buSzPts val="1600"/>
            </a:pPr>
            <a:r>
              <a:rPr lang="de-DE" sz="1800" b="1" dirty="0">
                <a:latin typeface="Aptos" panose="020B0004020202020204" pitchFamily="34" charset="0"/>
              </a:rPr>
              <a:t>Labels </a:t>
            </a:r>
            <a:r>
              <a:rPr lang="de-DE" sz="1800" b="1" dirty="0" err="1">
                <a:latin typeface="Aptos" panose="020B0004020202020204" pitchFamily="34" charset="0"/>
              </a:rPr>
              <a:t>attribués</a:t>
            </a:r>
            <a:r>
              <a:rPr lang="de-DE" sz="1800" b="1" dirty="0">
                <a:latin typeface="Aptos" panose="020B0004020202020204" pitchFamily="34" charset="0"/>
              </a:rPr>
              <a:t> </a:t>
            </a:r>
            <a:r>
              <a:rPr lang="de-DE" sz="1800" b="1" dirty="0" err="1">
                <a:latin typeface="Aptos" panose="020B0004020202020204" pitchFamily="34" charset="0"/>
              </a:rPr>
              <a:t>pour</a:t>
            </a:r>
            <a:r>
              <a:rPr lang="de-DE" sz="1800" b="1" dirty="0">
                <a:latin typeface="Aptos" panose="020B0004020202020204" pitchFamily="34" charset="0"/>
              </a:rPr>
              <a:t> des </a:t>
            </a:r>
            <a:r>
              <a:rPr lang="de-DE" sz="1800" b="1" dirty="0" err="1">
                <a:latin typeface="Aptos" panose="020B0004020202020204" pitchFamily="34" charset="0"/>
              </a:rPr>
              <a:t>produits</a:t>
            </a:r>
            <a:r>
              <a:rPr lang="de-DE" sz="1800" b="1" dirty="0">
                <a:latin typeface="Aptos" panose="020B0004020202020204" pitchFamily="34" charset="0"/>
              </a:rPr>
              <a:t> </a:t>
            </a:r>
            <a:r>
              <a:rPr lang="de-DE" sz="1800" b="1" dirty="0" err="1">
                <a:latin typeface="Aptos" panose="020B0004020202020204" pitchFamily="34" charset="0"/>
              </a:rPr>
              <a:t>finaux</a:t>
            </a:r>
            <a:r>
              <a:rPr lang="de-DE" sz="1800" b="1" dirty="0">
                <a:latin typeface="Aptos" panose="020B0004020202020204" pitchFamily="34" charset="0"/>
              </a:rPr>
              <a:t> </a:t>
            </a:r>
            <a:r>
              <a:rPr lang="de-DE" sz="1800" b="1" dirty="0" err="1">
                <a:latin typeface="Aptos" panose="020B0004020202020204" pitchFamily="34" charset="0"/>
              </a:rPr>
              <a:t>individuels</a:t>
            </a:r>
            <a:r>
              <a:rPr lang="de-DE" sz="1800" b="1" dirty="0">
                <a:latin typeface="Aptos" panose="020B0004020202020204" pitchFamily="34" charset="0"/>
              </a:rPr>
              <a:t> </a:t>
            </a:r>
            <a:r>
              <a:rPr lang="de-DE" sz="1800" b="1" dirty="0" err="1">
                <a:latin typeface="Aptos" panose="020B0004020202020204" pitchFamily="34" charset="0"/>
              </a:rPr>
              <a:t>ou</a:t>
            </a:r>
            <a:r>
              <a:rPr lang="de-DE" sz="1800" b="1" dirty="0">
                <a:latin typeface="Aptos" panose="020B0004020202020204" pitchFamily="34" charset="0"/>
              </a:rPr>
              <a:t> </a:t>
            </a:r>
            <a:r>
              <a:rPr lang="de-DE" sz="1800" b="1" dirty="0" err="1">
                <a:latin typeface="Aptos" panose="020B0004020202020204" pitchFamily="34" charset="0"/>
              </a:rPr>
              <a:t>spécifiques</a:t>
            </a:r>
            <a:r>
              <a:rPr lang="de-DE" sz="1800" b="1" dirty="0">
                <a:latin typeface="Aptos" panose="020B0004020202020204" pitchFamily="34" charset="0"/>
              </a:rPr>
              <a:t>: :</a:t>
            </a:r>
            <a:endParaRPr sz="1800" b="1" i="0" u="none" strike="noStrike" cap="none" dirty="0">
              <a:solidFill>
                <a:srgbClr val="3F3F3F"/>
              </a:solidFill>
              <a:latin typeface="Aptos" panose="020B0004020202020204" pitchFamily="34" charset="0"/>
              <a:sym typeface="Arial"/>
            </a:endParaRPr>
          </a:p>
        </p:txBody>
      </p:sp>
      <p:pic>
        <p:nvPicPr>
          <p:cNvPr id="137" name="Google Shape;137;p30" descr="Die globale Nachhaltigkeitszertifizierung für IT-Produkte"/>
          <p:cNvPicPr preferRelativeResize="0"/>
          <p:nvPr/>
        </p:nvPicPr>
        <p:blipFill rotWithShape="1">
          <a:blip r:embed="rId8">
            <a:alphaModFix/>
          </a:blip>
          <a:srcRect/>
          <a:stretch/>
        </p:blipFill>
        <p:spPr>
          <a:xfrm>
            <a:off x="594360" y="4873538"/>
            <a:ext cx="1438275" cy="895350"/>
          </a:xfrm>
          <a:prstGeom prst="rect">
            <a:avLst/>
          </a:prstGeom>
          <a:noFill/>
          <a:ln>
            <a:noFill/>
          </a:ln>
        </p:spPr>
      </p:pic>
      <p:pic>
        <p:nvPicPr>
          <p:cNvPr id="138" name="Google Shape;138;p30" descr="OEKO-TEX® STANDARD 100"/>
          <p:cNvPicPr preferRelativeResize="0"/>
          <p:nvPr/>
        </p:nvPicPr>
        <p:blipFill rotWithShape="1">
          <a:blip r:embed="rId9">
            <a:alphaModFix/>
          </a:blip>
          <a:srcRect/>
          <a:stretch/>
        </p:blipFill>
        <p:spPr>
          <a:xfrm>
            <a:off x="2245852" y="4768739"/>
            <a:ext cx="1066800" cy="1009650"/>
          </a:xfrm>
          <a:prstGeom prst="rect">
            <a:avLst/>
          </a:prstGeom>
          <a:noFill/>
          <a:ln>
            <a:noFill/>
          </a:ln>
        </p:spPr>
      </p:pic>
      <p:pic>
        <p:nvPicPr>
          <p:cNvPr id="139" name="Google Shape;139;p30" descr="Global Organic Textile Standard Logo"/>
          <p:cNvPicPr preferRelativeResize="0"/>
          <p:nvPr/>
        </p:nvPicPr>
        <p:blipFill rotWithShape="1">
          <a:blip r:embed="rId10">
            <a:alphaModFix/>
          </a:blip>
          <a:srcRect/>
          <a:stretch/>
        </p:blipFill>
        <p:spPr>
          <a:xfrm>
            <a:off x="3374681" y="4868751"/>
            <a:ext cx="809625" cy="809625"/>
          </a:xfrm>
          <a:prstGeom prst="rect">
            <a:avLst/>
          </a:prstGeom>
          <a:noFill/>
          <a:ln>
            <a:noFill/>
          </a:ln>
        </p:spPr>
      </p:pic>
      <p:pic>
        <p:nvPicPr>
          <p:cNvPr id="140" name="Google Shape;140;p30"/>
          <p:cNvPicPr preferRelativeResize="0"/>
          <p:nvPr/>
        </p:nvPicPr>
        <p:blipFill rotWithShape="1">
          <a:blip r:embed="rId11">
            <a:alphaModFix/>
          </a:blip>
          <a:srcRect/>
          <a:stretch/>
        </p:blipFill>
        <p:spPr>
          <a:xfrm>
            <a:off x="4363669" y="4968800"/>
            <a:ext cx="1019175" cy="447675"/>
          </a:xfrm>
          <a:prstGeom prst="rect">
            <a:avLst/>
          </a:prstGeom>
          <a:noFill/>
          <a:ln>
            <a:noFill/>
          </a:ln>
        </p:spPr>
      </p:pic>
      <p:pic>
        <p:nvPicPr>
          <p:cNvPr id="141" name="Google Shape;141;p30" descr="ASC | Labelinfo"/>
          <p:cNvPicPr preferRelativeResize="0"/>
          <p:nvPr/>
        </p:nvPicPr>
        <p:blipFill rotWithShape="1">
          <a:blip r:embed="rId12">
            <a:alphaModFix/>
          </a:blip>
          <a:srcRect t="18396"/>
          <a:stretch>
            <a:fillRect/>
          </a:stretch>
        </p:blipFill>
        <p:spPr>
          <a:xfrm>
            <a:off x="5562207" y="4768739"/>
            <a:ext cx="1597331" cy="1303489"/>
          </a:xfrm>
          <a:prstGeom prst="rect">
            <a:avLst/>
          </a:prstGeom>
          <a:noFill/>
          <a:ln>
            <a:noFill/>
          </a:ln>
        </p:spPr>
      </p:pic>
      <p:sp>
        <p:nvSpPr>
          <p:cNvPr id="142" name="Google Shape;142;p30"/>
          <p:cNvSpPr txBox="1"/>
          <p:nvPr/>
        </p:nvSpPr>
        <p:spPr>
          <a:xfrm>
            <a:off x="7976671" y="2205202"/>
            <a:ext cx="4186842" cy="369291"/>
          </a:xfrm>
          <a:prstGeom prst="rect">
            <a:avLst/>
          </a:prstGeom>
          <a:noFill/>
          <a:ln>
            <a:noFill/>
          </a:ln>
        </p:spPr>
        <p:txBody>
          <a:bodyPr spcFirstLastPara="1" wrap="square" lIns="91425" tIns="45700" rIns="91425" bIns="45700" anchor="t" anchorCtr="0">
            <a:spAutoFit/>
          </a:bodyPr>
          <a:lstStyle/>
          <a:p>
            <a:r>
              <a:rPr lang="de-DE" sz="1800" b="1" dirty="0">
                <a:latin typeface="Aptos" panose="020B0004020202020204" pitchFamily="34" charset="0"/>
              </a:rPr>
              <a:t>Marques </a:t>
            </a:r>
            <a:r>
              <a:rPr lang="de-DE" sz="1800" b="1" dirty="0" err="1">
                <a:latin typeface="Aptos" panose="020B0004020202020204" pitchFamily="34" charset="0"/>
              </a:rPr>
              <a:t>prescrites</a:t>
            </a:r>
            <a:r>
              <a:rPr lang="de-DE" sz="1800" b="1" dirty="0">
                <a:latin typeface="Aptos" panose="020B0004020202020204" pitchFamily="34" charset="0"/>
              </a:rPr>
              <a:t> par la </a:t>
            </a:r>
            <a:r>
              <a:rPr lang="de-DE" sz="1800" b="1" dirty="0" err="1">
                <a:latin typeface="Aptos" panose="020B0004020202020204" pitchFamily="34" charset="0"/>
              </a:rPr>
              <a:t>loi</a:t>
            </a:r>
            <a:r>
              <a:rPr lang="de-DE" sz="1800" b="1" dirty="0">
                <a:latin typeface="Aptos" panose="020B0004020202020204" pitchFamily="34" charset="0"/>
              </a:rPr>
              <a:t> :</a:t>
            </a:r>
            <a:endParaRPr lang="de-DE" sz="1800" dirty="0">
              <a:effectLst/>
              <a:latin typeface="Aptos" panose="020B0004020202020204" pitchFamily="34" charset="0"/>
            </a:endParaRPr>
          </a:p>
        </p:txBody>
      </p:sp>
      <p:pic>
        <p:nvPicPr>
          <p:cNvPr id="143" name="Google Shape;143;p30" descr="Bio-Logo - Europäische Kommission"/>
          <p:cNvPicPr preferRelativeResize="0"/>
          <p:nvPr/>
        </p:nvPicPr>
        <p:blipFill rotWithShape="1">
          <a:blip r:embed="rId13">
            <a:alphaModFix/>
          </a:blip>
          <a:srcRect/>
          <a:stretch/>
        </p:blipFill>
        <p:spPr>
          <a:xfrm>
            <a:off x="7996823" y="2897041"/>
            <a:ext cx="1419225" cy="942975"/>
          </a:xfrm>
          <a:prstGeom prst="rect">
            <a:avLst/>
          </a:prstGeom>
          <a:noFill/>
          <a:ln>
            <a:noFill/>
          </a:ln>
        </p:spPr>
      </p:pic>
      <p:pic>
        <p:nvPicPr>
          <p:cNvPr id="144" name="Google Shape;144;p30" descr="Kühl- und Gefriergeräte | Umweltbundesamt"/>
          <p:cNvPicPr preferRelativeResize="0"/>
          <p:nvPr/>
        </p:nvPicPr>
        <p:blipFill rotWithShape="1">
          <a:blip r:embed="rId14">
            <a:alphaModFix/>
          </a:blip>
          <a:srcRect l="37292" r="37838"/>
          <a:stretch/>
        </p:blipFill>
        <p:spPr>
          <a:xfrm>
            <a:off x="9635406" y="2781668"/>
            <a:ext cx="1031358" cy="2087083"/>
          </a:xfrm>
          <a:prstGeom prst="rect">
            <a:avLst/>
          </a:prstGeom>
          <a:noFill/>
          <a:ln>
            <a:noFill/>
          </a:ln>
        </p:spPr>
      </p:pic>
      <p:sp>
        <p:nvSpPr>
          <p:cNvPr id="145" name="Google Shape;145;p3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latin typeface="Aptos" panose="020B0004020202020204" pitchFamily="34" charset="0"/>
              </a:rPr>
              <a:t>4</a:t>
            </a:fld>
            <a:endParaRPr>
              <a:latin typeface="Aptos" panose="020B00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1"/>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Exercice de </a:t>
            </a:r>
            <a:r>
              <a:rPr lang="de-DE" dirty="0" err="1">
                <a:latin typeface="Aptos Serif" panose="02020604070405020304" pitchFamily="18" charset="0"/>
                <a:cs typeface="Aptos Serif" panose="02020604070405020304" pitchFamily="18" charset="0"/>
              </a:rPr>
              <a:t>groupe</a:t>
            </a:r>
            <a:r>
              <a:rPr lang="de-DE" dirty="0">
                <a:latin typeface="Aptos Serif" panose="02020604070405020304" pitchFamily="18" charset="0"/>
                <a:cs typeface="Aptos Serif" panose="02020604070405020304" pitchFamily="18" charset="0"/>
              </a:rPr>
              <a:t> : </a:t>
            </a:r>
            <a:br>
              <a:rPr lang="de-DE" dirty="0">
                <a:latin typeface="Aptos Serif" panose="02020604070405020304" pitchFamily="18" charset="0"/>
                <a:cs typeface="Aptos Serif" panose="02020604070405020304" pitchFamily="18" charset="0"/>
              </a:rPr>
            </a:br>
            <a:r>
              <a:rPr lang="de-DE" dirty="0" err="1">
                <a:latin typeface="Aptos Serif" panose="02020604070405020304" pitchFamily="18" charset="0"/>
                <a:cs typeface="Aptos Serif" panose="02020604070405020304" pitchFamily="18" charset="0"/>
              </a:rPr>
              <a:t>labels</a:t>
            </a:r>
            <a:r>
              <a:rPr lang="de-DE" dirty="0">
                <a:latin typeface="Aptos Serif" panose="02020604070405020304" pitchFamily="18" charset="0"/>
                <a:cs typeface="Aptos Serif" panose="02020604070405020304" pitchFamily="18" charset="0"/>
              </a:rPr>
              <a:t> de </a:t>
            </a:r>
            <a:r>
              <a:rPr lang="de-DE" dirty="0" err="1">
                <a:latin typeface="Aptos Serif" panose="02020604070405020304" pitchFamily="18" charset="0"/>
                <a:cs typeface="Aptos Serif" panose="02020604070405020304" pitchFamily="18" charset="0"/>
              </a:rPr>
              <a:t>produits</a:t>
            </a:r>
            <a:endParaRPr dirty="0">
              <a:latin typeface="Aptos Serif" panose="02020604070405020304" pitchFamily="18" charset="0"/>
              <a:ea typeface="Arial"/>
              <a:cs typeface="Aptos Serif" panose="02020604070405020304" pitchFamily="18" charset="0"/>
              <a:sym typeface="Arial"/>
            </a:endParaRPr>
          </a:p>
        </p:txBody>
      </p:sp>
      <p:sp>
        <p:nvSpPr>
          <p:cNvPr id="151" name="Google Shape;151;p31"/>
          <p:cNvSpPr txBox="1">
            <a:spLocks noGrp="1"/>
          </p:cNvSpPr>
          <p:nvPr>
            <p:ph type="body" idx="1"/>
          </p:nvPr>
        </p:nvSpPr>
        <p:spPr>
          <a:xfrm>
            <a:off x="594360" y="2315817"/>
            <a:ext cx="10169718" cy="3958178"/>
          </a:xfrm>
          <a:prstGeom prst="rect">
            <a:avLst/>
          </a:prstGeom>
          <a:noFill/>
          <a:ln>
            <a:noFill/>
          </a:ln>
        </p:spPr>
        <p:txBody>
          <a:bodyPr spcFirstLastPara="1" wrap="square" lIns="0" tIns="45700" rIns="0" bIns="0" anchor="t" anchorCtr="0">
            <a:normAutofit/>
          </a:bodyPr>
          <a:lstStyle/>
          <a:p>
            <a:r>
              <a:rPr lang="de-DE" dirty="0" err="1">
                <a:latin typeface="Aptos" panose="020B0004020202020204" pitchFamily="34" charset="0"/>
              </a:rPr>
              <a:t>Travaillez</a:t>
            </a:r>
            <a:r>
              <a:rPr lang="de-DE" dirty="0">
                <a:latin typeface="Aptos" panose="020B0004020202020204" pitchFamily="34" charset="0"/>
              </a:rPr>
              <a:t> en </a:t>
            </a:r>
            <a:r>
              <a:rPr lang="de-DE" dirty="0" err="1">
                <a:latin typeface="Aptos" panose="020B0004020202020204" pitchFamily="34" charset="0"/>
              </a:rPr>
              <a:t>groupe</a:t>
            </a:r>
            <a:r>
              <a:rPr lang="de-DE" dirty="0">
                <a:latin typeface="Aptos" panose="020B0004020202020204" pitchFamily="34" charset="0"/>
              </a:rPr>
              <a:t> et </a:t>
            </a:r>
            <a:r>
              <a:rPr lang="de-DE" dirty="0" err="1">
                <a:latin typeface="Aptos" panose="020B0004020202020204" pitchFamily="34" charset="0"/>
              </a:rPr>
              <a:t>discutez</a:t>
            </a:r>
            <a:r>
              <a:rPr lang="de-DE" dirty="0">
                <a:latin typeface="Aptos" panose="020B0004020202020204" pitchFamily="34" charset="0"/>
              </a:rPr>
              <a:t> des </a:t>
            </a:r>
            <a:r>
              <a:rPr lang="de-DE" dirty="0" err="1">
                <a:latin typeface="Aptos" panose="020B0004020202020204" pitchFamily="34" charset="0"/>
              </a:rPr>
              <a:t>questions</a:t>
            </a:r>
            <a:r>
              <a:rPr lang="de-DE" dirty="0">
                <a:latin typeface="Aptos" panose="020B0004020202020204" pitchFamily="34" charset="0"/>
              </a:rPr>
              <a:t> </a:t>
            </a:r>
            <a:r>
              <a:rPr lang="de-DE" dirty="0" err="1">
                <a:latin typeface="Aptos" panose="020B0004020202020204" pitchFamily="34" charset="0"/>
              </a:rPr>
              <a:t>suivantes</a:t>
            </a:r>
            <a:r>
              <a:rPr lang="de-DE" dirty="0">
                <a:latin typeface="Aptos" panose="020B0004020202020204" pitchFamily="34" charset="0"/>
              </a:rPr>
              <a:t> :</a:t>
            </a:r>
          </a:p>
          <a:p>
            <a:pPr marL="571500" indent="-342900" fontAlgn="base">
              <a:buFont typeface="Arial" panose="020B0604020202020204" pitchFamily="34" charset="0"/>
              <a:buChar char="•"/>
            </a:pPr>
            <a:r>
              <a:rPr lang="de-DE" dirty="0" err="1">
                <a:latin typeface="Aptos" panose="020B0004020202020204" pitchFamily="34" charset="0"/>
              </a:rPr>
              <a:t>Selon</a:t>
            </a:r>
            <a:r>
              <a:rPr lang="de-DE" dirty="0">
                <a:latin typeface="Aptos" panose="020B0004020202020204" pitchFamily="34" charset="0"/>
              </a:rPr>
              <a:t> </a:t>
            </a:r>
            <a:r>
              <a:rPr lang="de-DE" dirty="0" err="1">
                <a:latin typeface="Aptos" panose="020B0004020202020204" pitchFamily="34" charset="0"/>
              </a:rPr>
              <a:t>vous</a:t>
            </a:r>
            <a:r>
              <a:rPr lang="de-DE" dirty="0">
                <a:latin typeface="Aptos" panose="020B0004020202020204" pitchFamily="34" charset="0"/>
              </a:rPr>
              <a:t>, </a:t>
            </a:r>
            <a:r>
              <a:rPr lang="de-DE" dirty="0" err="1">
                <a:latin typeface="Aptos" panose="020B0004020202020204" pitchFamily="34" charset="0"/>
              </a:rPr>
              <a:t>quel</a:t>
            </a:r>
            <a:r>
              <a:rPr lang="de-DE" dirty="0">
                <a:latin typeface="Aptos" panose="020B0004020202020204" pitchFamily="34" charset="0"/>
              </a:rPr>
              <a:t> a </a:t>
            </a:r>
            <a:r>
              <a:rPr lang="de-DE" dirty="0" err="1">
                <a:latin typeface="Aptos" panose="020B0004020202020204" pitchFamily="34" charset="0"/>
              </a:rPr>
              <a:t>été</a:t>
            </a:r>
            <a:r>
              <a:rPr lang="de-DE" dirty="0">
                <a:latin typeface="Aptos" panose="020B0004020202020204" pitchFamily="34" charset="0"/>
              </a:rPr>
              <a:t> le </a:t>
            </a:r>
            <a:r>
              <a:rPr lang="de-DE" dirty="0" err="1">
                <a:latin typeface="Aptos" panose="020B0004020202020204" pitchFamily="34" charset="0"/>
              </a:rPr>
              <a:t>facteur</a:t>
            </a:r>
            <a:r>
              <a:rPr lang="de-DE" dirty="0">
                <a:latin typeface="Aptos" panose="020B0004020202020204" pitchFamily="34" charset="0"/>
              </a:rPr>
              <a:t> </a:t>
            </a:r>
            <a:r>
              <a:rPr lang="de-DE" dirty="0" err="1">
                <a:latin typeface="Aptos" panose="020B0004020202020204" pitchFamily="34" charset="0"/>
              </a:rPr>
              <a:t>déterminant</a:t>
            </a:r>
            <a:r>
              <a:rPr lang="de-DE" dirty="0">
                <a:latin typeface="Aptos" panose="020B0004020202020204" pitchFamily="34" charset="0"/>
              </a:rPr>
              <a:t> de la </a:t>
            </a:r>
            <a:r>
              <a:rPr lang="de-DE" dirty="0" err="1">
                <a:latin typeface="Aptos" panose="020B0004020202020204" pitchFamily="34" charset="0"/>
              </a:rPr>
              <a:t>réussite</a:t>
            </a:r>
            <a:r>
              <a:rPr lang="de-DE" dirty="0">
                <a:latin typeface="Aptos" panose="020B0004020202020204" pitchFamily="34" charset="0"/>
              </a:rPr>
              <a:t>? </a:t>
            </a:r>
          </a:p>
          <a:p>
            <a:pPr marL="571500" indent="-342900" fontAlgn="base">
              <a:buFont typeface="Arial" panose="020B0604020202020204" pitchFamily="34" charset="0"/>
              <a:buChar char="•"/>
            </a:pPr>
            <a:r>
              <a:rPr lang="de-DE" dirty="0" err="1">
                <a:latin typeface="Aptos" panose="020B0004020202020204" pitchFamily="34" charset="0"/>
              </a:rPr>
              <a:t>Quels</a:t>
            </a:r>
            <a:r>
              <a:rPr lang="de-DE" dirty="0">
                <a:latin typeface="Aptos" panose="020B0004020202020204" pitchFamily="34" charset="0"/>
              </a:rPr>
              <a:t> </a:t>
            </a:r>
            <a:r>
              <a:rPr lang="de-DE" dirty="0" err="1">
                <a:latin typeface="Aptos" panose="020B0004020202020204" pitchFamily="34" charset="0"/>
              </a:rPr>
              <a:t>sont</a:t>
            </a:r>
            <a:r>
              <a:rPr lang="de-DE" dirty="0">
                <a:latin typeface="Aptos" panose="020B0004020202020204" pitchFamily="34" charset="0"/>
              </a:rPr>
              <a:t> </a:t>
            </a:r>
            <a:r>
              <a:rPr lang="de-DE" dirty="0" err="1">
                <a:latin typeface="Aptos" panose="020B0004020202020204" pitchFamily="34" charset="0"/>
              </a:rPr>
              <a:t>les</a:t>
            </a:r>
            <a:r>
              <a:rPr lang="de-DE" dirty="0">
                <a:latin typeface="Aptos" panose="020B0004020202020204" pitchFamily="34" charset="0"/>
              </a:rPr>
              <a:t> </a:t>
            </a:r>
            <a:r>
              <a:rPr lang="de-DE" dirty="0" err="1">
                <a:latin typeface="Aptos" panose="020B0004020202020204" pitchFamily="34" charset="0"/>
              </a:rPr>
              <a:t>pièges</a:t>
            </a:r>
            <a:r>
              <a:rPr lang="de-DE" dirty="0">
                <a:latin typeface="Aptos" panose="020B0004020202020204" pitchFamily="34" charset="0"/>
              </a:rPr>
              <a:t> à </a:t>
            </a:r>
            <a:r>
              <a:rPr lang="de-DE" dirty="0" err="1">
                <a:latin typeface="Aptos" panose="020B0004020202020204" pitchFamily="34" charset="0"/>
              </a:rPr>
              <a:t>éviter</a:t>
            </a:r>
            <a:r>
              <a:rPr lang="de-DE" dirty="0">
                <a:latin typeface="Aptos" panose="020B0004020202020204" pitchFamily="34" charset="0"/>
              </a:rPr>
              <a:t>? </a:t>
            </a:r>
          </a:p>
          <a:p>
            <a:pPr marL="571500" indent="-342900" fontAlgn="base">
              <a:buFont typeface="Arial" panose="020B0604020202020204" pitchFamily="34" charset="0"/>
              <a:buChar char="•"/>
            </a:pPr>
            <a:r>
              <a:rPr lang="de-DE" dirty="0" err="1">
                <a:latin typeface="Aptos" panose="020B0004020202020204" pitchFamily="34" charset="0"/>
              </a:rPr>
              <a:t>Existe</a:t>
            </a:r>
            <a:r>
              <a:rPr lang="de-DE" dirty="0">
                <a:latin typeface="Aptos" panose="020B0004020202020204" pitchFamily="34" charset="0"/>
              </a:rPr>
              <a:t>-t-il des </a:t>
            </a:r>
            <a:r>
              <a:rPr lang="de-DE" dirty="0" err="1">
                <a:latin typeface="Aptos" panose="020B0004020202020204" pitchFamily="34" charset="0"/>
              </a:rPr>
              <a:t>difficultés</a:t>
            </a:r>
            <a:r>
              <a:rPr lang="de-DE" dirty="0">
                <a:latin typeface="Aptos" panose="020B0004020202020204" pitchFamily="34" charset="0"/>
              </a:rPr>
              <a:t> </a:t>
            </a:r>
            <a:r>
              <a:rPr lang="de-DE" dirty="0" err="1">
                <a:latin typeface="Aptos" panose="020B0004020202020204" pitchFamily="34" charset="0"/>
              </a:rPr>
              <a:t>dans</a:t>
            </a:r>
            <a:r>
              <a:rPr lang="de-DE" dirty="0">
                <a:latin typeface="Aptos" panose="020B0004020202020204" pitchFamily="34" charset="0"/>
              </a:rPr>
              <a:t> </a:t>
            </a:r>
            <a:r>
              <a:rPr lang="de-DE" dirty="0" err="1">
                <a:latin typeface="Aptos" panose="020B0004020202020204" pitchFamily="34" charset="0"/>
              </a:rPr>
              <a:t>votre</a:t>
            </a:r>
            <a:r>
              <a:rPr lang="de-DE" dirty="0">
                <a:latin typeface="Aptos" panose="020B0004020202020204" pitchFamily="34" charset="0"/>
              </a:rPr>
              <a:t> </a:t>
            </a:r>
            <a:r>
              <a:rPr lang="de-DE" dirty="0" err="1">
                <a:latin typeface="Aptos" panose="020B0004020202020204" pitchFamily="34" charset="0"/>
              </a:rPr>
              <a:t>commune</a:t>
            </a:r>
            <a:r>
              <a:rPr lang="de-DE" dirty="0">
                <a:latin typeface="Aptos" panose="020B0004020202020204" pitchFamily="34" charset="0"/>
              </a:rPr>
              <a:t> par </a:t>
            </a:r>
            <a:r>
              <a:rPr lang="de-DE" dirty="0" err="1">
                <a:latin typeface="Aptos" panose="020B0004020202020204" pitchFamily="34" charset="0"/>
              </a:rPr>
              <a:t>rapport</a:t>
            </a:r>
            <a:r>
              <a:rPr lang="de-DE" dirty="0">
                <a:latin typeface="Aptos" panose="020B0004020202020204" pitchFamily="34" charset="0"/>
              </a:rPr>
              <a:t> </a:t>
            </a:r>
            <a:r>
              <a:rPr lang="de-DE" dirty="0" err="1">
                <a:latin typeface="Aptos" panose="020B0004020202020204" pitchFamily="34" charset="0"/>
              </a:rPr>
              <a:t>aux</a:t>
            </a:r>
            <a:r>
              <a:rPr lang="de-DE" dirty="0">
                <a:latin typeface="Aptos" panose="020B0004020202020204" pitchFamily="34" charset="0"/>
              </a:rPr>
              <a:t> </a:t>
            </a:r>
            <a:r>
              <a:rPr lang="de-DE" dirty="0" err="1">
                <a:latin typeface="Aptos" panose="020B0004020202020204" pitchFamily="34" charset="0"/>
              </a:rPr>
              <a:t>bonnes</a:t>
            </a:r>
            <a:r>
              <a:rPr lang="de-DE" dirty="0">
                <a:latin typeface="Aptos" panose="020B0004020202020204" pitchFamily="34" charset="0"/>
              </a:rPr>
              <a:t> </a:t>
            </a:r>
            <a:r>
              <a:rPr lang="de-DE" dirty="0" err="1">
                <a:latin typeface="Aptos" panose="020B0004020202020204" pitchFamily="34" charset="0"/>
              </a:rPr>
              <a:t>pratiques</a:t>
            </a:r>
            <a:r>
              <a:rPr lang="de-DE" dirty="0">
                <a:latin typeface="Aptos" panose="020B0004020202020204" pitchFamily="34" charset="0"/>
              </a:rPr>
              <a:t>, par exemple?</a:t>
            </a:r>
          </a:p>
          <a:p>
            <a:pPr marL="571500" indent="-342900" fontAlgn="base">
              <a:buFont typeface="Arial" panose="020B0604020202020204" pitchFamily="34" charset="0"/>
              <a:buChar char="•"/>
            </a:pPr>
            <a:r>
              <a:rPr lang="de-DE" dirty="0" err="1">
                <a:latin typeface="Aptos" panose="020B0004020202020204" pitchFamily="34" charset="0"/>
              </a:rPr>
              <a:t>Votre</a:t>
            </a:r>
            <a:r>
              <a:rPr lang="de-DE" dirty="0">
                <a:latin typeface="Aptos" panose="020B0004020202020204" pitchFamily="34" charset="0"/>
              </a:rPr>
              <a:t> </a:t>
            </a:r>
            <a:r>
              <a:rPr lang="de-DE" dirty="0" err="1">
                <a:latin typeface="Aptos" panose="020B0004020202020204" pitchFamily="34" charset="0"/>
              </a:rPr>
              <a:t>commune</a:t>
            </a:r>
            <a:r>
              <a:rPr lang="de-DE" dirty="0">
                <a:latin typeface="Aptos" panose="020B0004020202020204" pitchFamily="34" charset="0"/>
              </a:rPr>
              <a:t> </a:t>
            </a:r>
            <a:r>
              <a:rPr lang="de-DE" dirty="0" err="1">
                <a:latin typeface="Aptos" panose="020B0004020202020204" pitchFamily="34" charset="0"/>
              </a:rPr>
              <a:t>achète</a:t>
            </a:r>
            <a:r>
              <a:rPr lang="de-DE" dirty="0">
                <a:latin typeface="Aptos" panose="020B0004020202020204" pitchFamily="34" charset="0"/>
              </a:rPr>
              <a:t>-t-elle </a:t>
            </a:r>
            <a:r>
              <a:rPr lang="de-DE" dirty="0" err="1">
                <a:latin typeface="Aptos" panose="020B0004020202020204" pitchFamily="34" charset="0"/>
              </a:rPr>
              <a:t>déjà</a:t>
            </a:r>
            <a:r>
              <a:rPr lang="de-DE" dirty="0">
                <a:latin typeface="Aptos" panose="020B0004020202020204" pitchFamily="34" charset="0"/>
              </a:rPr>
              <a:t> des </a:t>
            </a:r>
            <a:r>
              <a:rPr lang="de-DE" dirty="0" err="1">
                <a:latin typeface="Aptos" panose="020B0004020202020204" pitchFamily="34" charset="0"/>
              </a:rPr>
              <a:t>produits</a:t>
            </a:r>
            <a:r>
              <a:rPr lang="de-DE" dirty="0">
                <a:latin typeface="Aptos" panose="020B0004020202020204" pitchFamily="34" charset="0"/>
              </a:rPr>
              <a:t> </a:t>
            </a:r>
            <a:r>
              <a:rPr lang="de-DE" dirty="0" err="1">
                <a:latin typeface="Aptos" panose="020B0004020202020204" pitchFamily="34" charset="0"/>
              </a:rPr>
              <a:t>labellisés</a:t>
            </a:r>
            <a:r>
              <a:rPr lang="de-DE" dirty="0">
                <a:latin typeface="Aptos" panose="020B0004020202020204" pitchFamily="34" charset="0"/>
              </a:rPr>
              <a:t>? </a:t>
            </a:r>
          </a:p>
          <a:p>
            <a:pPr marL="1028700" lvl="1" indent="-342900" fontAlgn="base">
              <a:buFont typeface="Arial" panose="020B0604020202020204" pitchFamily="34" charset="0"/>
              <a:buChar char="•"/>
            </a:pPr>
            <a:r>
              <a:rPr lang="de-DE" dirty="0">
                <a:latin typeface="Aptos" panose="020B0004020202020204" pitchFamily="34" charset="0"/>
              </a:rPr>
              <a:t>Si </a:t>
            </a:r>
            <a:r>
              <a:rPr lang="de-DE" dirty="0" err="1">
                <a:latin typeface="Aptos" panose="020B0004020202020204" pitchFamily="34" charset="0"/>
              </a:rPr>
              <a:t>oui</a:t>
            </a:r>
            <a:r>
              <a:rPr lang="de-DE" dirty="0">
                <a:latin typeface="Aptos" panose="020B0004020202020204" pitchFamily="34" charset="0"/>
              </a:rPr>
              <a:t>, </a:t>
            </a:r>
            <a:r>
              <a:rPr lang="de-DE" dirty="0" err="1">
                <a:latin typeface="Aptos" panose="020B0004020202020204" pitchFamily="34" charset="0"/>
              </a:rPr>
              <a:t>lesquels</a:t>
            </a:r>
            <a:r>
              <a:rPr lang="de-DE" dirty="0">
                <a:latin typeface="Aptos" panose="020B0004020202020204" pitchFamily="34" charset="0"/>
              </a:rPr>
              <a:t>?</a:t>
            </a:r>
          </a:p>
          <a:p>
            <a:pPr marL="1028700" lvl="1" indent="-342900" fontAlgn="base">
              <a:buFont typeface="Arial" panose="020B0604020202020204" pitchFamily="34" charset="0"/>
              <a:buChar char="•"/>
            </a:pPr>
            <a:r>
              <a:rPr lang="de-DE" dirty="0">
                <a:latin typeface="Aptos" panose="020B0004020202020204" pitchFamily="34" charset="0"/>
              </a:rPr>
              <a:t>Si non, </a:t>
            </a:r>
            <a:r>
              <a:rPr lang="de-DE" dirty="0" err="1">
                <a:latin typeface="Aptos" panose="020B0004020202020204" pitchFamily="34" charset="0"/>
              </a:rPr>
              <a:t>quels</a:t>
            </a:r>
            <a:r>
              <a:rPr lang="de-DE" dirty="0">
                <a:latin typeface="Aptos" panose="020B0004020202020204" pitchFamily="34" charset="0"/>
              </a:rPr>
              <a:t> </a:t>
            </a:r>
            <a:r>
              <a:rPr lang="de-DE" dirty="0" err="1">
                <a:latin typeface="Aptos" panose="020B0004020202020204" pitchFamily="34" charset="0"/>
              </a:rPr>
              <a:t>produits</a:t>
            </a:r>
            <a:r>
              <a:rPr lang="de-DE" dirty="0">
                <a:latin typeface="Aptos" panose="020B0004020202020204" pitchFamily="34" charset="0"/>
              </a:rPr>
              <a:t> </a:t>
            </a:r>
            <a:r>
              <a:rPr lang="de-DE" dirty="0" err="1">
                <a:latin typeface="Aptos" panose="020B0004020202020204" pitchFamily="34" charset="0"/>
              </a:rPr>
              <a:t>pourraient</a:t>
            </a:r>
            <a:r>
              <a:rPr lang="de-DE" dirty="0">
                <a:latin typeface="Aptos" panose="020B0004020202020204" pitchFamily="34" charset="0"/>
              </a:rPr>
              <a:t> </a:t>
            </a:r>
            <a:r>
              <a:rPr lang="de-DE" dirty="0" err="1">
                <a:latin typeface="Aptos" panose="020B0004020202020204" pitchFamily="34" charset="0"/>
              </a:rPr>
              <a:t>convenir</a:t>
            </a:r>
            <a:r>
              <a:rPr lang="de-DE" dirty="0">
                <a:latin typeface="Aptos" panose="020B0004020202020204" pitchFamily="34" charset="0"/>
              </a:rPr>
              <a:t> à </a:t>
            </a:r>
            <a:r>
              <a:rPr lang="de-DE" dirty="0" err="1">
                <a:latin typeface="Aptos" panose="020B0004020202020204" pitchFamily="34" charset="0"/>
              </a:rPr>
              <a:t>votre</a:t>
            </a:r>
            <a:r>
              <a:rPr lang="de-DE" dirty="0">
                <a:latin typeface="Aptos" panose="020B0004020202020204" pitchFamily="34" charset="0"/>
              </a:rPr>
              <a:t> </a:t>
            </a:r>
            <a:r>
              <a:rPr lang="de-DE" dirty="0" err="1">
                <a:latin typeface="Aptos" panose="020B0004020202020204" pitchFamily="34" charset="0"/>
              </a:rPr>
              <a:t>commune</a:t>
            </a:r>
            <a:r>
              <a:rPr lang="de-DE" dirty="0">
                <a:latin typeface="Aptos" panose="020B0004020202020204" pitchFamily="34" charset="0"/>
              </a:rPr>
              <a:t>?</a:t>
            </a:r>
          </a:p>
        </p:txBody>
      </p:sp>
      <p:sp>
        <p:nvSpPr>
          <p:cNvPr id="152" name="Google Shape;152;p31"/>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2"/>
          <p:cNvSpPr txBox="1">
            <a:spLocks noGrp="1"/>
          </p:cNvSpPr>
          <p:nvPr>
            <p:ph type="title"/>
          </p:nvPr>
        </p:nvSpPr>
        <p:spPr>
          <a:xfrm>
            <a:off x="594360" y="867327"/>
            <a:ext cx="7006590" cy="2354026"/>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ea typeface="Arial"/>
                <a:cs typeface="Aptos Serif" panose="02020604070405020304" pitchFamily="18" charset="0"/>
                <a:sym typeface="Arial"/>
              </a:rPr>
              <a:t>2. </a:t>
            </a:r>
            <a:r>
              <a:rPr lang="de-DE" dirty="0">
                <a:latin typeface="Aptos Serif" panose="02020604070405020304" pitchFamily="18" charset="0"/>
                <a:cs typeface="Aptos Serif" panose="02020604070405020304" pitchFamily="18" charset="0"/>
              </a:rPr>
              <a:t>Exemple </a:t>
            </a:r>
            <a:r>
              <a:rPr lang="de-DE" dirty="0" err="1">
                <a:latin typeface="Aptos Serif" panose="02020604070405020304" pitchFamily="18" charset="0"/>
                <a:cs typeface="Aptos Serif" panose="02020604070405020304" pitchFamily="18" charset="0"/>
              </a:rPr>
              <a:t>pratique</a:t>
            </a:r>
            <a:r>
              <a:rPr lang="de-DE" dirty="0">
                <a:latin typeface="Aptos Serif" panose="02020604070405020304" pitchFamily="18" charset="0"/>
                <a:cs typeface="Aptos Serif" panose="02020604070405020304" pitchFamily="18" charset="0"/>
              </a:rPr>
              <a:t> : </a:t>
            </a:r>
            <a:r>
              <a:rPr lang="de-DE" dirty="0" err="1">
                <a:latin typeface="Aptos Serif" panose="02020604070405020304" pitchFamily="18" charset="0"/>
                <a:cs typeface="Aptos Serif" panose="02020604070405020304" pitchFamily="18" charset="0"/>
              </a:rPr>
              <a:t>éclairage</a:t>
            </a:r>
            <a:r>
              <a:rPr lang="de-DE" dirty="0">
                <a:latin typeface="Aptos Serif" panose="02020604070405020304" pitchFamily="18" charset="0"/>
                <a:cs typeface="Aptos Serif" panose="02020604070405020304" pitchFamily="18" charset="0"/>
              </a:rPr>
              <a:t> LED</a:t>
            </a:r>
            <a:br>
              <a:rPr lang="de-DE" dirty="0">
                <a:latin typeface="Aptos Serif" panose="02020604070405020304" pitchFamily="18" charset="0"/>
                <a:ea typeface="Arial"/>
                <a:cs typeface="Aptos Serif" panose="02020604070405020304" pitchFamily="18" charset="0"/>
                <a:sym typeface="Arial"/>
              </a:rPr>
            </a:br>
            <a:endParaRPr dirty="0">
              <a:latin typeface="Aptos Serif" panose="02020604070405020304" pitchFamily="18" charset="0"/>
              <a:ea typeface="Arial"/>
              <a:cs typeface="Aptos Serif" panose="02020604070405020304" pitchFamily="18" charset="0"/>
              <a:sym typeface="Arial"/>
            </a:endParaRPr>
          </a:p>
        </p:txBody>
      </p:sp>
      <p:sp>
        <p:nvSpPr>
          <p:cNvPr id="159" name="Google Shape;159;p32"/>
          <p:cNvSpPr txBox="1">
            <a:spLocks noGrp="1"/>
          </p:cNvSpPr>
          <p:nvPr>
            <p:ph type="body" idx="1"/>
          </p:nvPr>
        </p:nvSpPr>
        <p:spPr>
          <a:xfrm>
            <a:off x="594360" y="2867545"/>
            <a:ext cx="6320790" cy="3464675"/>
          </a:xfrm>
          <a:prstGeom prst="rect">
            <a:avLst/>
          </a:prstGeom>
          <a:noFill/>
          <a:ln>
            <a:noFill/>
          </a:ln>
        </p:spPr>
        <p:txBody>
          <a:bodyPr spcFirstLastPara="1" wrap="square" lIns="0" tIns="228600" rIns="0" bIns="0" anchor="t" anchorCtr="0">
            <a:normAutofit/>
          </a:bodyPr>
          <a:lstStyle/>
          <a:p>
            <a:r>
              <a:rPr lang="de-DE" dirty="0">
                <a:latin typeface="Aptos" panose="020B0004020202020204" pitchFamily="34" charset="0"/>
              </a:rPr>
              <a:t>À la </a:t>
            </a:r>
            <a:r>
              <a:rPr lang="de-DE" dirty="0" err="1">
                <a:latin typeface="Aptos" panose="020B0004020202020204" pitchFamily="34" charset="0"/>
              </a:rPr>
              <a:t>suite</a:t>
            </a:r>
            <a:r>
              <a:rPr lang="de-DE" dirty="0">
                <a:latin typeface="Aptos" panose="020B0004020202020204" pitchFamily="34" charset="0"/>
              </a:rPr>
              <a:t> </a:t>
            </a:r>
            <a:r>
              <a:rPr lang="de-DE" dirty="0" err="1">
                <a:latin typeface="Aptos" panose="020B0004020202020204" pitchFamily="34" charset="0"/>
              </a:rPr>
              <a:t>d’une</a:t>
            </a:r>
            <a:r>
              <a:rPr lang="de-DE" dirty="0">
                <a:latin typeface="Aptos" panose="020B0004020202020204" pitchFamily="34" charset="0"/>
              </a:rPr>
              <a:t> </a:t>
            </a:r>
            <a:r>
              <a:rPr lang="de-DE" dirty="0" err="1">
                <a:latin typeface="Aptos" panose="020B0004020202020204" pitchFamily="34" charset="0"/>
              </a:rPr>
              <a:t>évaluation</a:t>
            </a:r>
            <a:r>
              <a:rPr lang="de-DE" dirty="0">
                <a:latin typeface="Aptos" panose="020B0004020202020204" pitchFamily="34" charset="0"/>
              </a:rPr>
              <a:t> de la </a:t>
            </a:r>
            <a:r>
              <a:rPr lang="de-DE" dirty="0" err="1">
                <a:latin typeface="Aptos" panose="020B0004020202020204" pitchFamily="34" charset="0"/>
              </a:rPr>
              <a:t>rentabilité</a:t>
            </a:r>
            <a:r>
              <a:rPr lang="de-DE" dirty="0">
                <a:latin typeface="Aptos" panose="020B0004020202020204" pitchFamily="34" charset="0"/>
              </a:rPr>
              <a:t>, la </a:t>
            </a:r>
            <a:r>
              <a:rPr lang="de-DE" dirty="0" err="1">
                <a:latin typeface="Aptos" panose="020B0004020202020204" pitchFamily="34" charset="0"/>
              </a:rPr>
              <a:t>municipalité</a:t>
            </a:r>
            <a:r>
              <a:rPr lang="de-DE" dirty="0">
                <a:latin typeface="Aptos" panose="020B0004020202020204" pitchFamily="34" charset="0"/>
              </a:rPr>
              <a:t> de Mutters (</a:t>
            </a:r>
            <a:r>
              <a:rPr lang="de-DE" dirty="0" err="1">
                <a:latin typeface="Aptos" panose="020B0004020202020204" pitchFamily="34" charset="0"/>
              </a:rPr>
              <a:t>Autriche</a:t>
            </a:r>
            <a:r>
              <a:rPr lang="de-DE" dirty="0">
                <a:latin typeface="Aptos" panose="020B0004020202020204" pitchFamily="34" charset="0"/>
              </a:rPr>
              <a:t>) a </a:t>
            </a:r>
            <a:r>
              <a:rPr lang="de-DE" dirty="0" err="1">
                <a:latin typeface="Aptos" panose="020B0004020202020204" pitchFamily="34" charset="0"/>
              </a:rPr>
              <a:t>décidé</a:t>
            </a:r>
            <a:r>
              <a:rPr lang="de-DE" dirty="0">
                <a:latin typeface="Aptos" panose="020B0004020202020204" pitchFamily="34" charset="0"/>
              </a:rPr>
              <a:t> de </a:t>
            </a:r>
            <a:r>
              <a:rPr lang="de-DE" dirty="0" err="1">
                <a:latin typeface="Aptos" panose="020B0004020202020204" pitchFamily="34" charset="0"/>
              </a:rPr>
              <a:t>remplacer</a:t>
            </a:r>
            <a:r>
              <a:rPr lang="de-DE" dirty="0">
                <a:latin typeface="Aptos" panose="020B0004020202020204" pitchFamily="34" charset="0"/>
              </a:rPr>
              <a:t> </a:t>
            </a:r>
            <a:r>
              <a:rPr lang="de-DE" dirty="0" err="1">
                <a:latin typeface="Aptos" panose="020B0004020202020204" pitchFamily="34" charset="0"/>
              </a:rPr>
              <a:t>l’éclairage</a:t>
            </a:r>
            <a:r>
              <a:rPr lang="de-DE" dirty="0">
                <a:latin typeface="Aptos" panose="020B0004020202020204" pitchFamily="34" charset="0"/>
              </a:rPr>
              <a:t> </a:t>
            </a:r>
            <a:r>
              <a:rPr lang="de-DE" dirty="0" err="1">
                <a:latin typeface="Aptos" panose="020B0004020202020204" pitchFamily="34" charset="0"/>
              </a:rPr>
              <a:t>intérieur</a:t>
            </a:r>
            <a:r>
              <a:rPr lang="de-DE" dirty="0">
                <a:latin typeface="Aptos" panose="020B0004020202020204" pitchFamily="34" charset="0"/>
              </a:rPr>
              <a:t> de </a:t>
            </a:r>
            <a:r>
              <a:rPr lang="de-DE" dirty="0" err="1">
                <a:latin typeface="Aptos" panose="020B0004020202020204" pitchFamily="34" charset="0"/>
              </a:rPr>
              <a:t>ses</a:t>
            </a:r>
            <a:r>
              <a:rPr lang="de-DE" dirty="0">
                <a:latin typeface="Aptos" panose="020B0004020202020204" pitchFamily="34" charset="0"/>
              </a:rPr>
              <a:t> </a:t>
            </a:r>
            <a:r>
              <a:rPr lang="de-DE" dirty="0" err="1">
                <a:latin typeface="Aptos" panose="020B0004020202020204" pitchFamily="34" charset="0"/>
              </a:rPr>
              <a:t>bâtiments</a:t>
            </a:r>
            <a:r>
              <a:rPr lang="de-DE" dirty="0">
                <a:latin typeface="Aptos" panose="020B0004020202020204" pitchFamily="34" charset="0"/>
              </a:rPr>
              <a:t> </a:t>
            </a:r>
            <a:r>
              <a:rPr lang="de-DE" dirty="0" err="1">
                <a:latin typeface="Aptos" panose="020B0004020202020204" pitchFamily="34" charset="0"/>
              </a:rPr>
              <a:t>publics</a:t>
            </a:r>
            <a:r>
              <a:rPr lang="de-DE" dirty="0">
                <a:latin typeface="Aptos" panose="020B0004020202020204" pitchFamily="34" charset="0"/>
              </a:rPr>
              <a:t> par des </a:t>
            </a:r>
            <a:r>
              <a:rPr lang="de-DE" dirty="0" err="1">
                <a:latin typeface="Aptos" panose="020B0004020202020204" pitchFamily="34" charset="0"/>
              </a:rPr>
              <a:t>lampes</a:t>
            </a:r>
            <a:r>
              <a:rPr lang="de-DE" dirty="0">
                <a:latin typeface="Aptos" panose="020B0004020202020204" pitchFamily="34" charset="0"/>
              </a:rPr>
              <a:t> à LED. Le </a:t>
            </a:r>
            <a:r>
              <a:rPr lang="de-DE" dirty="0" err="1">
                <a:latin typeface="Aptos" panose="020B0004020202020204" pitchFamily="34" charset="0"/>
              </a:rPr>
              <a:t>projet</a:t>
            </a:r>
            <a:r>
              <a:rPr lang="de-DE" dirty="0">
                <a:latin typeface="Aptos" panose="020B0004020202020204" pitchFamily="34" charset="0"/>
              </a:rPr>
              <a:t> </a:t>
            </a:r>
            <a:r>
              <a:rPr lang="de-DE" dirty="0" err="1">
                <a:latin typeface="Aptos" panose="020B0004020202020204" pitchFamily="34" charset="0"/>
              </a:rPr>
              <a:t>comprenait</a:t>
            </a:r>
            <a:r>
              <a:rPr lang="de-DE" dirty="0">
                <a:latin typeface="Aptos" panose="020B0004020202020204" pitchFamily="34" charset="0"/>
              </a:rPr>
              <a:t> la </a:t>
            </a:r>
            <a:r>
              <a:rPr lang="de-DE" dirty="0" err="1">
                <a:latin typeface="Aptos" panose="020B0004020202020204" pitchFamily="34" charset="0"/>
              </a:rPr>
              <a:t>mairie</a:t>
            </a:r>
            <a:r>
              <a:rPr lang="de-DE" dirty="0">
                <a:latin typeface="Aptos" panose="020B0004020202020204" pitchFamily="34" charset="0"/>
              </a:rPr>
              <a:t>, </a:t>
            </a:r>
            <a:r>
              <a:rPr lang="de-DE" dirty="0" err="1">
                <a:latin typeface="Aptos" panose="020B0004020202020204" pitchFamily="34" charset="0"/>
              </a:rPr>
              <a:t>l’école</a:t>
            </a:r>
            <a:r>
              <a:rPr lang="de-DE" dirty="0">
                <a:latin typeface="Aptos" panose="020B0004020202020204" pitchFamily="34" charset="0"/>
              </a:rPr>
              <a:t>, deux </a:t>
            </a:r>
            <a:r>
              <a:rPr lang="de-DE" dirty="0" err="1">
                <a:latin typeface="Aptos" panose="020B0004020202020204" pitchFamily="34" charset="0"/>
              </a:rPr>
              <a:t>casernes</a:t>
            </a:r>
            <a:r>
              <a:rPr lang="de-DE" dirty="0">
                <a:latin typeface="Aptos" panose="020B0004020202020204" pitchFamily="34" charset="0"/>
              </a:rPr>
              <a:t> de </a:t>
            </a:r>
            <a:r>
              <a:rPr lang="de-DE" dirty="0" err="1">
                <a:latin typeface="Aptos" panose="020B0004020202020204" pitchFamily="34" charset="0"/>
              </a:rPr>
              <a:t>pompiers</a:t>
            </a:r>
            <a:r>
              <a:rPr lang="de-DE" dirty="0">
                <a:latin typeface="Aptos" panose="020B0004020202020204" pitchFamily="34" charset="0"/>
              </a:rPr>
              <a:t> et le </a:t>
            </a:r>
            <a:r>
              <a:rPr lang="de-DE" dirty="0" err="1">
                <a:latin typeface="Aptos" panose="020B0004020202020204" pitchFamily="34" charset="0"/>
              </a:rPr>
              <a:t>centre</a:t>
            </a:r>
            <a:r>
              <a:rPr lang="de-DE" dirty="0">
                <a:latin typeface="Aptos" panose="020B0004020202020204" pitchFamily="34" charset="0"/>
              </a:rPr>
              <a:t> </a:t>
            </a:r>
            <a:r>
              <a:rPr lang="de-DE" dirty="0" err="1">
                <a:latin typeface="Aptos" panose="020B0004020202020204" pitchFamily="34" charset="0"/>
              </a:rPr>
              <a:t>communautaire</a:t>
            </a:r>
            <a:r>
              <a:rPr lang="de-DE" dirty="0">
                <a:latin typeface="Aptos" panose="020B0004020202020204" pitchFamily="34" charset="0"/>
              </a:rPr>
              <a:t>.</a:t>
            </a:r>
          </a:p>
          <a:p>
            <a:r>
              <a:rPr lang="de-DE" dirty="0">
                <a:latin typeface="Aptos" panose="020B0004020202020204" pitchFamily="34" charset="0"/>
              </a:rPr>
              <a:t>Le nouveau </a:t>
            </a:r>
            <a:r>
              <a:rPr lang="de-DE" dirty="0" err="1">
                <a:latin typeface="Aptos" panose="020B0004020202020204" pitchFamily="34" charset="0"/>
              </a:rPr>
              <a:t>système</a:t>
            </a:r>
            <a:r>
              <a:rPr lang="de-DE" dirty="0">
                <a:latin typeface="Aptos" panose="020B0004020202020204" pitchFamily="34" charset="0"/>
              </a:rPr>
              <a:t> </a:t>
            </a:r>
            <a:r>
              <a:rPr lang="de-DE" dirty="0" err="1">
                <a:latin typeface="Aptos" panose="020B0004020202020204" pitchFamily="34" charset="0"/>
              </a:rPr>
              <a:t>d’éclairage</a:t>
            </a:r>
            <a:r>
              <a:rPr lang="de-DE" dirty="0">
                <a:latin typeface="Aptos" panose="020B0004020202020204" pitchFamily="34" charset="0"/>
              </a:rPr>
              <a:t> a </a:t>
            </a:r>
            <a:r>
              <a:rPr lang="de-DE" dirty="0" err="1">
                <a:latin typeface="Aptos" panose="020B0004020202020204" pitchFamily="34" charset="0"/>
              </a:rPr>
              <a:t>permis</a:t>
            </a:r>
            <a:r>
              <a:rPr lang="de-DE" dirty="0">
                <a:latin typeface="Aptos" panose="020B0004020202020204" pitchFamily="34" charset="0"/>
              </a:rPr>
              <a:t> de </a:t>
            </a:r>
            <a:r>
              <a:rPr lang="de-DE" dirty="0" err="1">
                <a:latin typeface="Aptos" panose="020B0004020202020204" pitchFamily="34" charset="0"/>
              </a:rPr>
              <a:t>réduire</a:t>
            </a:r>
            <a:r>
              <a:rPr lang="de-DE" dirty="0">
                <a:latin typeface="Aptos" panose="020B0004020202020204" pitchFamily="34" charset="0"/>
              </a:rPr>
              <a:t> la </a:t>
            </a:r>
            <a:r>
              <a:rPr lang="de-DE" dirty="0" err="1">
                <a:latin typeface="Aptos" panose="020B0004020202020204" pitchFamily="34" charset="0"/>
              </a:rPr>
              <a:t>consommation</a:t>
            </a:r>
            <a:r>
              <a:rPr lang="de-DE" dirty="0">
                <a:latin typeface="Aptos" panose="020B0004020202020204" pitchFamily="34" charset="0"/>
              </a:rPr>
              <a:t> </a:t>
            </a:r>
            <a:r>
              <a:rPr lang="de-DE" dirty="0" err="1">
                <a:latin typeface="Aptos" panose="020B0004020202020204" pitchFamily="34" charset="0"/>
              </a:rPr>
              <a:t>d’électricité</a:t>
            </a:r>
            <a:r>
              <a:rPr lang="de-DE" dirty="0">
                <a:latin typeface="Aptos" panose="020B0004020202020204" pitchFamily="34" charset="0"/>
              </a:rPr>
              <a:t> de </a:t>
            </a:r>
            <a:r>
              <a:rPr lang="de-DE" dirty="0" err="1">
                <a:latin typeface="Aptos" panose="020B0004020202020204" pitchFamily="34" charset="0"/>
              </a:rPr>
              <a:t>près</a:t>
            </a:r>
            <a:r>
              <a:rPr lang="de-DE" dirty="0">
                <a:latin typeface="Aptos" panose="020B0004020202020204" pitchFamily="34" charset="0"/>
              </a:rPr>
              <a:t> de 67 %.</a:t>
            </a:r>
            <a:endParaRPr lang="de-DE" dirty="0">
              <a:effectLst/>
              <a:latin typeface="Aptos" panose="020B0004020202020204" pitchFamily="34" charset="0"/>
            </a:endParaRPr>
          </a:p>
        </p:txBody>
      </p:sp>
      <p:sp>
        <p:nvSpPr>
          <p:cNvPr id="160" name="Google Shape;160;p32"/>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6</a:t>
            </a:fld>
            <a:endParaRPr/>
          </a:p>
        </p:txBody>
      </p:sp>
      <p:pic>
        <p:nvPicPr>
          <p:cNvPr id="161" name="Google Shape;161;p32"/>
          <p:cNvPicPr preferRelativeResize="0"/>
          <p:nvPr/>
        </p:nvPicPr>
        <p:blipFill rotWithShape="1">
          <a:blip r:embed="rId3">
            <a:alphaModFix/>
          </a:blip>
          <a:srcRect l="34187" t="41813" r="32112" b="28058"/>
          <a:stretch/>
        </p:blipFill>
        <p:spPr>
          <a:xfrm>
            <a:off x="7899846" y="3221353"/>
            <a:ext cx="3697794" cy="206619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3"/>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Exercice de </a:t>
            </a:r>
            <a:r>
              <a:rPr lang="de-DE" dirty="0" err="1">
                <a:latin typeface="Aptos Serif" panose="02020604070405020304" pitchFamily="18" charset="0"/>
                <a:cs typeface="Aptos Serif" panose="02020604070405020304" pitchFamily="18" charset="0"/>
              </a:rPr>
              <a:t>groupe</a:t>
            </a:r>
            <a:r>
              <a:rPr lang="de-DE" dirty="0">
                <a:latin typeface="Aptos Serif" panose="02020604070405020304" pitchFamily="18" charset="0"/>
                <a:cs typeface="Aptos Serif" panose="02020604070405020304" pitchFamily="18" charset="0"/>
              </a:rPr>
              <a:t> : </a:t>
            </a:r>
            <a:br>
              <a:rPr lang="de-DE" dirty="0">
                <a:latin typeface="Aptos Serif" panose="02020604070405020304" pitchFamily="18" charset="0"/>
                <a:cs typeface="Aptos Serif" panose="02020604070405020304" pitchFamily="18" charset="0"/>
              </a:rPr>
            </a:br>
            <a:r>
              <a:rPr lang="de-DE" dirty="0" err="1">
                <a:latin typeface="Aptos Serif" panose="02020604070405020304" pitchFamily="18" charset="0"/>
                <a:cs typeface="Aptos Serif" panose="02020604070405020304" pitchFamily="18" charset="0"/>
              </a:rPr>
              <a:t>éclairage</a:t>
            </a:r>
            <a:r>
              <a:rPr lang="de-DE" dirty="0">
                <a:latin typeface="Aptos Serif" panose="02020604070405020304" pitchFamily="18" charset="0"/>
                <a:cs typeface="Aptos Serif" panose="02020604070405020304" pitchFamily="18" charset="0"/>
              </a:rPr>
              <a:t> LED</a:t>
            </a:r>
            <a:endParaRPr dirty="0">
              <a:latin typeface="Aptos Serif" panose="02020604070405020304" pitchFamily="18" charset="0"/>
              <a:ea typeface="Arial"/>
              <a:cs typeface="Aptos Serif" panose="02020604070405020304" pitchFamily="18" charset="0"/>
              <a:sym typeface="Arial"/>
            </a:endParaRPr>
          </a:p>
        </p:txBody>
      </p:sp>
      <p:sp>
        <p:nvSpPr>
          <p:cNvPr id="167" name="Google Shape;167;p33"/>
          <p:cNvSpPr txBox="1">
            <a:spLocks noGrp="1"/>
          </p:cNvSpPr>
          <p:nvPr>
            <p:ph type="body" idx="1"/>
          </p:nvPr>
        </p:nvSpPr>
        <p:spPr>
          <a:xfrm>
            <a:off x="594360" y="2315817"/>
            <a:ext cx="10169718" cy="3958178"/>
          </a:xfrm>
          <a:prstGeom prst="rect">
            <a:avLst/>
          </a:prstGeom>
          <a:noFill/>
          <a:ln>
            <a:noFill/>
          </a:ln>
        </p:spPr>
        <p:txBody>
          <a:bodyPr spcFirstLastPara="1" wrap="square" lIns="0" tIns="45700" rIns="0" bIns="0" anchor="t" anchorCtr="0">
            <a:normAutofit/>
          </a:bodyPr>
          <a:lstStyle/>
          <a:p>
            <a:r>
              <a:rPr lang="de-DE" dirty="0" err="1">
                <a:latin typeface="Aptos" panose="020B0004020202020204" pitchFamily="34" charset="0"/>
              </a:rPr>
              <a:t>Travaillez</a:t>
            </a:r>
            <a:r>
              <a:rPr lang="de-DE" dirty="0">
                <a:latin typeface="Aptos" panose="020B0004020202020204" pitchFamily="34" charset="0"/>
              </a:rPr>
              <a:t> en </a:t>
            </a:r>
            <a:r>
              <a:rPr lang="de-DE" dirty="0" err="1">
                <a:latin typeface="Aptos" panose="020B0004020202020204" pitchFamily="34" charset="0"/>
              </a:rPr>
              <a:t>groupe</a:t>
            </a:r>
            <a:r>
              <a:rPr lang="de-DE" dirty="0">
                <a:latin typeface="Aptos" panose="020B0004020202020204" pitchFamily="34" charset="0"/>
              </a:rPr>
              <a:t> et </a:t>
            </a:r>
            <a:r>
              <a:rPr lang="de-DE" dirty="0" err="1">
                <a:latin typeface="Aptos" panose="020B0004020202020204" pitchFamily="34" charset="0"/>
              </a:rPr>
              <a:t>discutez</a:t>
            </a:r>
            <a:r>
              <a:rPr lang="de-DE" dirty="0">
                <a:latin typeface="Aptos" panose="020B0004020202020204" pitchFamily="34" charset="0"/>
              </a:rPr>
              <a:t> des </a:t>
            </a:r>
            <a:r>
              <a:rPr lang="de-DE" dirty="0" err="1">
                <a:latin typeface="Aptos" panose="020B0004020202020204" pitchFamily="34" charset="0"/>
              </a:rPr>
              <a:t>questions</a:t>
            </a:r>
            <a:r>
              <a:rPr lang="de-DE" dirty="0">
                <a:latin typeface="Aptos" panose="020B0004020202020204" pitchFamily="34" charset="0"/>
              </a:rPr>
              <a:t> </a:t>
            </a:r>
            <a:r>
              <a:rPr lang="de-DE" dirty="0" err="1">
                <a:latin typeface="Aptos" panose="020B0004020202020204" pitchFamily="34" charset="0"/>
              </a:rPr>
              <a:t>suivantes</a:t>
            </a:r>
            <a:r>
              <a:rPr lang="de-DE" dirty="0">
                <a:latin typeface="Aptos" panose="020B0004020202020204" pitchFamily="34" charset="0"/>
              </a:rPr>
              <a:t> :</a:t>
            </a:r>
          </a:p>
          <a:p>
            <a:pPr marL="571500" indent="-342900" fontAlgn="base">
              <a:buFont typeface="Arial" panose="020B0604020202020204" pitchFamily="34" charset="0"/>
              <a:buChar char="•"/>
            </a:pPr>
            <a:r>
              <a:rPr lang="de-DE" dirty="0" err="1">
                <a:latin typeface="Aptos" panose="020B0004020202020204" pitchFamily="34" charset="0"/>
              </a:rPr>
              <a:t>Selon</a:t>
            </a:r>
            <a:r>
              <a:rPr lang="de-DE" dirty="0">
                <a:latin typeface="Aptos" panose="020B0004020202020204" pitchFamily="34" charset="0"/>
              </a:rPr>
              <a:t> </a:t>
            </a:r>
            <a:r>
              <a:rPr lang="de-DE" dirty="0" err="1">
                <a:latin typeface="Aptos" panose="020B0004020202020204" pitchFamily="34" charset="0"/>
              </a:rPr>
              <a:t>vous</a:t>
            </a:r>
            <a:r>
              <a:rPr lang="de-DE" dirty="0">
                <a:latin typeface="Aptos" panose="020B0004020202020204" pitchFamily="34" charset="0"/>
              </a:rPr>
              <a:t>, </a:t>
            </a:r>
            <a:r>
              <a:rPr lang="de-DE" dirty="0" err="1">
                <a:latin typeface="Aptos" panose="020B0004020202020204" pitchFamily="34" charset="0"/>
              </a:rPr>
              <a:t>quel</a:t>
            </a:r>
            <a:r>
              <a:rPr lang="de-DE" dirty="0">
                <a:latin typeface="Aptos" panose="020B0004020202020204" pitchFamily="34" charset="0"/>
              </a:rPr>
              <a:t> a </a:t>
            </a:r>
            <a:r>
              <a:rPr lang="de-DE" dirty="0" err="1">
                <a:latin typeface="Aptos" panose="020B0004020202020204" pitchFamily="34" charset="0"/>
              </a:rPr>
              <a:t>été</a:t>
            </a:r>
            <a:r>
              <a:rPr lang="de-DE" dirty="0">
                <a:latin typeface="Aptos" panose="020B0004020202020204" pitchFamily="34" charset="0"/>
              </a:rPr>
              <a:t> le </a:t>
            </a:r>
            <a:r>
              <a:rPr lang="de-DE" dirty="0" err="1">
                <a:latin typeface="Aptos" panose="020B0004020202020204" pitchFamily="34" charset="0"/>
              </a:rPr>
              <a:t>facteur</a:t>
            </a:r>
            <a:r>
              <a:rPr lang="de-DE" dirty="0">
                <a:latin typeface="Aptos" panose="020B0004020202020204" pitchFamily="34" charset="0"/>
              </a:rPr>
              <a:t> </a:t>
            </a:r>
            <a:r>
              <a:rPr lang="de-DE" dirty="0" err="1">
                <a:latin typeface="Aptos" panose="020B0004020202020204" pitchFamily="34" charset="0"/>
              </a:rPr>
              <a:t>déterminant</a:t>
            </a:r>
            <a:r>
              <a:rPr lang="de-DE" dirty="0">
                <a:latin typeface="Aptos" panose="020B0004020202020204" pitchFamily="34" charset="0"/>
              </a:rPr>
              <a:t> de la </a:t>
            </a:r>
            <a:r>
              <a:rPr lang="de-DE" dirty="0" err="1">
                <a:latin typeface="Aptos" panose="020B0004020202020204" pitchFamily="34" charset="0"/>
              </a:rPr>
              <a:t>réussite</a:t>
            </a:r>
            <a:r>
              <a:rPr lang="de-DE" dirty="0">
                <a:latin typeface="Aptos" panose="020B0004020202020204" pitchFamily="34" charset="0"/>
              </a:rPr>
              <a:t>? </a:t>
            </a:r>
          </a:p>
          <a:p>
            <a:pPr marL="571500" indent="-342900" fontAlgn="base">
              <a:buFont typeface="Arial" panose="020B0604020202020204" pitchFamily="34" charset="0"/>
              <a:buChar char="•"/>
            </a:pPr>
            <a:r>
              <a:rPr lang="de-DE" dirty="0" err="1">
                <a:latin typeface="Aptos" panose="020B0004020202020204" pitchFamily="34" charset="0"/>
              </a:rPr>
              <a:t>Quels</a:t>
            </a:r>
            <a:r>
              <a:rPr lang="de-DE" dirty="0">
                <a:latin typeface="Aptos" panose="020B0004020202020204" pitchFamily="34" charset="0"/>
              </a:rPr>
              <a:t> </a:t>
            </a:r>
            <a:r>
              <a:rPr lang="de-DE" dirty="0" err="1">
                <a:latin typeface="Aptos" panose="020B0004020202020204" pitchFamily="34" charset="0"/>
              </a:rPr>
              <a:t>sont</a:t>
            </a:r>
            <a:r>
              <a:rPr lang="de-DE" dirty="0">
                <a:latin typeface="Aptos" panose="020B0004020202020204" pitchFamily="34" charset="0"/>
              </a:rPr>
              <a:t> </a:t>
            </a:r>
            <a:r>
              <a:rPr lang="de-DE" dirty="0" err="1">
                <a:latin typeface="Aptos" panose="020B0004020202020204" pitchFamily="34" charset="0"/>
              </a:rPr>
              <a:t>les</a:t>
            </a:r>
            <a:r>
              <a:rPr lang="de-DE" dirty="0">
                <a:latin typeface="Aptos" panose="020B0004020202020204" pitchFamily="34" charset="0"/>
              </a:rPr>
              <a:t> </a:t>
            </a:r>
            <a:r>
              <a:rPr lang="de-DE" dirty="0" err="1">
                <a:latin typeface="Aptos" panose="020B0004020202020204" pitchFamily="34" charset="0"/>
              </a:rPr>
              <a:t>pièges</a:t>
            </a:r>
            <a:r>
              <a:rPr lang="de-DE" dirty="0">
                <a:latin typeface="Aptos" panose="020B0004020202020204" pitchFamily="34" charset="0"/>
              </a:rPr>
              <a:t> à </a:t>
            </a:r>
            <a:r>
              <a:rPr lang="de-DE" dirty="0" err="1">
                <a:latin typeface="Aptos" panose="020B0004020202020204" pitchFamily="34" charset="0"/>
              </a:rPr>
              <a:t>éviter</a:t>
            </a:r>
            <a:r>
              <a:rPr lang="de-DE" dirty="0">
                <a:latin typeface="Aptos" panose="020B0004020202020204" pitchFamily="34" charset="0"/>
              </a:rPr>
              <a:t>? </a:t>
            </a:r>
          </a:p>
          <a:p>
            <a:pPr marL="571500" indent="-342900" fontAlgn="base">
              <a:buFont typeface="Arial" panose="020B0604020202020204" pitchFamily="34" charset="0"/>
              <a:buChar char="•"/>
            </a:pPr>
            <a:r>
              <a:rPr lang="de-DE" dirty="0" err="1">
                <a:latin typeface="Aptos" panose="020B0004020202020204" pitchFamily="34" charset="0"/>
              </a:rPr>
              <a:t>Existe</a:t>
            </a:r>
            <a:r>
              <a:rPr lang="de-DE" dirty="0">
                <a:latin typeface="Aptos" panose="020B0004020202020204" pitchFamily="34" charset="0"/>
              </a:rPr>
              <a:t>-t-il des </a:t>
            </a:r>
            <a:r>
              <a:rPr lang="de-DE" dirty="0" err="1">
                <a:latin typeface="Aptos" panose="020B0004020202020204" pitchFamily="34" charset="0"/>
              </a:rPr>
              <a:t>difficultés</a:t>
            </a:r>
            <a:r>
              <a:rPr lang="de-DE" dirty="0">
                <a:latin typeface="Aptos" panose="020B0004020202020204" pitchFamily="34" charset="0"/>
              </a:rPr>
              <a:t> </a:t>
            </a:r>
            <a:r>
              <a:rPr lang="de-DE" dirty="0" err="1">
                <a:latin typeface="Aptos" panose="020B0004020202020204" pitchFamily="34" charset="0"/>
              </a:rPr>
              <a:t>dans</a:t>
            </a:r>
            <a:r>
              <a:rPr lang="de-DE" dirty="0">
                <a:latin typeface="Aptos" panose="020B0004020202020204" pitchFamily="34" charset="0"/>
              </a:rPr>
              <a:t> </a:t>
            </a:r>
            <a:r>
              <a:rPr lang="de-DE" dirty="0" err="1">
                <a:latin typeface="Aptos" panose="020B0004020202020204" pitchFamily="34" charset="0"/>
              </a:rPr>
              <a:t>votre</a:t>
            </a:r>
            <a:r>
              <a:rPr lang="de-DE" dirty="0">
                <a:latin typeface="Aptos" panose="020B0004020202020204" pitchFamily="34" charset="0"/>
              </a:rPr>
              <a:t> </a:t>
            </a:r>
            <a:r>
              <a:rPr lang="de-DE" dirty="0" err="1">
                <a:latin typeface="Aptos" panose="020B0004020202020204" pitchFamily="34" charset="0"/>
              </a:rPr>
              <a:t>communauté</a:t>
            </a:r>
            <a:r>
              <a:rPr lang="de-DE" dirty="0">
                <a:latin typeface="Aptos" panose="020B0004020202020204" pitchFamily="34" charset="0"/>
              </a:rPr>
              <a:t> par </a:t>
            </a:r>
            <a:r>
              <a:rPr lang="de-DE" dirty="0" err="1">
                <a:latin typeface="Aptos" panose="020B0004020202020204" pitchFamily="34" charset="0"/>
              </a:rPr>
              <a:t>rapport</a:t>
            </a:r>
            <a:r>
              <a:rPr lang="de-DE" dirty="0">
                <a:latin typeface="Aptos" panose="020B0004020202020204" pitchFamily="34" charset="0"/>
              </a:rPr>
              <a:t> </a:t>
            </a:r>
            <a:r>
              <a:rPr lang="de-DE" dirty="0" err="1">
                <a:latin typeface="Aptos" panose="020B0004020202020204" pitchFamily="34" charset="0"/>
              </a:rPr>
              <a:t>aux</a:t>
            </a:r>
            <a:r>
              <a:rPr lang="de-DE" dirty="0">
                <a:latin typeface="Aptos" panose="020B0004020202020204" pitchFamily="34" charset="0"/>
              </a:rPr>
              <a:t> </a:t>
            </a:r>
            <a:r>
              <a:rPr lang="de-DE" dirty="0" err="1">
                <a:latin typeface="Aptos" panose="020B0004020202020204" pitchFamily="34" charset="0"/>
              </a:rPr>
              <a:t>bonnes</a:t>
            </a:r>
            <a:r>
              <a:rPr lang="de-DE" dirty="0">
                <a:latin typeface="Aptos" panose="020B0004020202020204" pitchFamily="34" charset="0"/>
              </a:rPr>
              <a:t> </a:t>
            </a:r>
            <a:r>
              <a:rPr lang="de-DE" dirty="0" err="1">
                <a:latin typeface="Aptos" panose="020B0004020202020204" pitchFamily="34" charset="0"/>
              </a:rPr>
              <a:t>pratiques</a:t>
            </a:r>
            <a:r>
              <a:rPr lang="de-DE" dirty="0">
                <a:latin typeface="Aptos" panose="020B0004020202020204" pitchFamily="34" charset="0"/>
              </a:rPr>
              <a:t>?</a:t>
            </a:r>
          </a:p>
          <a:p>
            <a:pPr marL="571500" indent="-342900" fontAlgn="base">
              <a:buFont typeface="Arial" panose="020B0604020202020204" pitchFamily="34" charset="0"/>
              <a:buChar char="•"/>
            </a:pPr>
            <a:r>
              <a:rPr lang="de-DE" dirty="0" err="1">
                <a:latin typeface="Aptos" panose="020B0004020202020204" pitchFamily="34" charset="0"/>
              </a:rPr>
              <a:t>Votre</a:t>
            </a:r>
            <a:r>
              <a:rPr lang="de-DE" dirty="0">
                <a:latin typeface="Aptos" panose="020B0004020202020204" pitchFamily="34" charset="0"/>
              </a:rPr>
              <a:t> </a:t>
            </a:r>
            <a:r>
              <a:rPr lang="de-DE" dirty="0" err="1">
                <a:latin typeface="Aptos" panose="020B0004020202020204" pitchFamily="34" charset="0"/>
              </a:rPr>
              <a:t>commune</a:t>
            </a:r>
            <a:r>
              <a:rPr lang="de-DE" dirty="0">
                <a:latin typeface="Aptos" panose="020B0004020202020204" pitchFamily="34" charset="0"/>
              </a:rPr>
              <a:t> </a:t>
            </a:r>
            <a:r>
              <a:rPr lang="de-DE" dirty="0" err="1">
                <a:latin typeface="Aptos" panose="020B0004020202020204" pitchFamily="34" charset="0"/>
              </a:rPr>
              <a:t>utilise</a:t>
            </a:r>
            <a:r>
              <a:rPr lang="de-DE" dirty="0">
                <a:latin typeface="Aptos" panose="020B0004020202020204" pitchFamily="34" charset="0"/>
              </a:rPr>
              <a:t>-t-elle </a:t>
            </a:r>
            <a:r>
              <a:rPr lang="de-DE" dirty="0" err="1">
                <a:latin typeface="Aptos" panose="020B0004020202020204" pitchFamily="34" charset="0"/>
              </a:rPr>
              <a:t>déjà</a:t>
            </a:r>
            <a:r>
              <a:rPr lang="de-DE" dirty="0">
                <a:latin typeface="Aptos" panose="020B0004020202020204" pitchFamily="34" charset="0"/>
              </a:rPr>
              <a:t> </a:t>
            </a:r>
            <a:r>
              <a:rPr lang="de-DE" dirty="0" err="1">
                <a:latin typeface="Aptos" panose="020B0004020202020204" pitchFamily="34" charset="0"/>
              </a:rPr>
              <a:t>l’éclairage</a:t>
            </a:r>
            <a:r>
              <a:rPr lang="de-DE" dirty="0">
                <a:latin typeface="Aptos" panose="020B0004020202020204" pitchFamily="34" charset="0"/>
              </a:rPr>
              <a:t> LED? </a:t>
            </a:r>
          </a:p>
        </p:txBody>
      </p:sp>
      <p:sp>
        <p:nvSpPr>
          <p:cNvPr id="168" name="Google Shape;168;p3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a:extLst>
            <a:ext uri="{FF2B5EF4-FFF2-40B4-BE49-F238E27FC236}">
              <a16:creationId xmlns:a16="http://schemas.microsoft.com/office/drawing/2014/main" id="{611B0377-2E5D-64AF-C5F1-B2F89F02D02F}"/>
            </a:ext>
          </a:extLst>
        </p:cNvPr>
        <p:cNvGrpSpPr/>
        <p:nvPr/>
      </p:nvGrpSpPr>
      <p:grpSpPr>
        <a:xfrm>
          <a:off x="0" y="0"/>
          <a:ext cx="0" cy="0"/>
          <a:chOff x="0" y="0"/>
          <a:chExt cx="0" cy="0"/>
        </a:xfrm>
      </p:grpSpPr>
      <p:sp>
        <p:nvSpPr>
          <p:cNvPr id="166" name="Google Shape;166;p33">
            <a:extLst>
              <a:ext uri="{FF2B5EF4-FFF2-40B4-BE49-F238E27FC236}">
                <a16:creationId xmlns:a16="http://schemas.microsoft.com/office/drawing/2014/main" id="{77E75199-5FB6-900D-4FD5-6EEB5DCAB197}"/>
              </a:ext>
            </a:extLst>
          </p:cNvPr>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ea typeface="Arial"/>
                <a:cs typeface="Aptos Serif" panose="02020604070405020304" pitchFamily="18" charset="0"/>
                <a:sym typeface="Arial"/>
              </a:rPr>
              <a:t>3. </a:t>
            </a:r>
            <a:r>
              <a:rPr lang="de-DE" dirty="0">
                <a:latin typeface="Aptos Serif" panose="02020604070405020304" pitchFamily="18" charset="0"/>
                <a:cs typeface="Aptos Serif" panose="02020604070405020304" pitchFamily="18" charset="0"/>
              </a:rPr>
              <a:t>Exemple </a:t>
            </a:r>
            <a:r>
              <a:rPr lang="de-DE" dirty="0" err="1">
                <a:latin typeface="Aptos Serif" panose="02020604070405020304" pitchFamily="18" charset="0"/>
                <a:cs typeface="Aptos Serif" panose="02020604070405020304" pitchFamily="18" charset="0"/>
              </a:rPr>
              <a:t>pratique</a:t>
            </a:r>
            <a:r>
              <a:rPr lang="de-DE" dirty="0">
                <a:latin typeface="Aptos Serif" panose="02020604070405020304" pitchFamily="18" charset="0"/>
                <a:cs typeface="Aptos Serif" panose="02020604070405020304" pitchFamily="18" charset="0"/>
              </a:rPr>
              <a:t> : </a:t>
            </a:r>
            <a:br>
              <a:rPr lang="de-DE" dirty="0">
                <a:latin typeface="Aptos Serif" panose="02020604070405020304" pitchFamily="18" charset="0"/>
                <a:cs typeface="Aptos Serif" panose="02020604070405020304" pitchFamily="18" charset="0"/>
              </a:rPr>
            </a:br>
            <a:r>
              <a:rPr lang="de-DE" dirty="0">
                <a:latin typeface="Aptos Serif" panose="02020604070405020304" pitchFamily="18" charset="0"/>
                <a:cs typeface="Aptos Serif" panose="02020604070405020304" pitchFamily="18" charset="0"/>
              </a:rPr>
              <a:t>(</a:t>
            </a:r>
            <a:r>
              <a:rPr lang="de-DE" dirty="0" err="1">
                <a:latin typeface="Aptos Serif" panose="02020604070405020304" pitchFamily="18" charset="0"/>
                <a:cs typeface="Aptos Serif" panose="02020604070405020304" pitchFamily="18" charset="0"/>
              </a:rPr>
              <a:t>e</a:t>
            </a:r>
            <a:r>
              <a:rPr lang="de-DE" dirty="0">
                <a:latin typeface="Aptos Serif" panose="02020604070405020304" pitchFamily="18" charset="0"/>
                <a:cs typeface="Aptos Serif" panose="02020604070405020304" pitchFamily="18" charset="0"/>
              </a:rPr>
              <a:t>-)</a:t>
            </a:r>
            <a:r>
              <a:rPr lang="de-DE" dirty="0" err="1">
                <a:latin typeface="Aptos Serif" panose="02020604070405020304" pitchFamily="18" charset="0"/>
                <a:cs typeface="Aptos Serif" panose="02020604070405020304" pitchFamily="18" charset="0"/>
              </a:rPr>
              <a:t>catalogue</a:t>
            </a:r>
            <a:endParaRPr dirty="0">
              <a:latin typeface="Aptos Serif" panose="02020604070405020304" pitchFamily="18" charset="0"/>
              <a:ea typeface="Arial"/>
              <a:cs typeface="Aptos Serif" panose="02020604070405020304" pitchFamily="18" charset="0"/>
              <a:sym typeface="Arial"/>
            </a:endParaRPr>
          </a:p>
        </p:txBody>
      </p:sp>
      <p:sp>
        <p:nvSpPr>
          <p:cNvPr id="167" name="Google Shape;167;p33">
            <a:extLst>
              <a:ext uri="{FF2B5EF4-FFF2-40B4-BE49-F238E27FC236}">
                <a16:creationId xmlns:a16="http://schemas.microsoft.com/office/drawing/2014/main" id="{8208AB24-9A6B-0613-6C7A-AADAEB4C3926}"/>
              </a:ext>
            </a:extLst>
          </p:cNvPr>
          <p:cNvSpPr txBox="1">
            <a:spLocks noGrp="1"/>
          </p:cNvSpPr>
          <p:nvPr>
            <p:ph type="body" idx="1"/>
          </p:nvPr>
        </p:nvSpPr>
        <p:spPr>
          <a:xfrm>
            <a:off x="594360" y="2254032"/>
            <a:ext cx="8041640" cy="4418615"/>
          </a:xfrm>
          <a:prstGeom prst="rect">
            <a:avLst/>
          </a:prstGeom>
          <a:noFill/>
          <a:ln>
            <a:noFill/>
          </a:ln>
        </p:spPr>
        <p:txBody>
          <a:bodyPr spcFirstLastPara="1" wrap="square" lIns="0" tIns="45700" rIns="0" bIns="0" anchor="t" anchorCtr="0">
            <a:normAutofit/>
          </a:bodyPr>
          <a:lstStyle/>
          <a:p>
            <a:r>
              <a:rPr lang="de-DE" sz="1600" dirty="0" err="1">
                <a:latin typeface="Aptos" panose="020B0004020202020204" pitchFamily="34" charset="0"/>
              </a:rPr>
              <a:t>Depuis</a:t>
            </a:r>
            <a:r>
              <a:rPr lang="de-DE" sz="1600" dirty="0">
                <a:latin typeface="Aptos" panose="020B0004020202020204" pitchFamily="34" charset="0"/>
              </a:rPr>
              <a:t> </a:t>
            </a:r>
            <a:r>
              <a:rPr lang="de-DE" sz="1600" dirty="0" err="1">
                <a:latin typeface="Aptos" panose="020B0004020202020204" pitchFamily="34" charset="0"/>
              </a:rPr>
              <a:t>mars</a:t>
            </a:r>
            <a:r>
              <a:rPr lang="de-DE" sz="1600" dirty="0">
                <a:latin typeface="Aptos" panose="020B0004020202020204" pitchFamily="34" charset="0"/>
              </a:rPr>
              <a:t> 2023, la </a:t>
            </a:r>
            <a:r>
              <a:rPr lang="de-DE" sz="1600" dirty="0" err="1">
                <a:latin typeface="Aptos" panose="020B0004020202020204" pitchFamily="34" charset="0"/>
              </a:rPr>
              <a:t>ville</a:t>
            </a:r>
            <a:r>
              <a:rPr lang="de-DE" sz="1600" dirty="0">
                <a:latin typeface="Aptos" panose="020B0004020202020204" pitchFamily="34" charset="0"/>
              </a:rPr>
              <a:t> de </a:t>
            </a:r>
            <a:r>
              <a:rPr lang="de-DE" sz="1600" dirty="0" err="1">
                <a:latin typeface="Aptos" panose="020B0004020202020204" pitchFamily="34" charset="0"/>
              </a:rPr>
              <a:t>Nuremberg</a:t>
            </a:r>
            <a:r>
              <a:rPr lang="de-DE" sz="1600" dirty="0">
                <a:latin typeface="Aptos" panose="020B0004020202020204" pitchFamily="34" charset="0"/>
              </a:rPr>
              <a:t> </a:t>
            </a:r>
            <a:r>
              <a:rPr lang="de-DE" sz="1600" dirty="0" err="1">
                <a:latin typeface="Aptos" panose="020B0004020202020204" pitchFamily="34" charset="0"/>
              </a:rPr>
              <a:t>utilise</a:t>
            </a:r>
            <a:r>
              <a:rPr lang="de-DE" sz="1600" dirty="0">
                <a:latin typeface="Aptos" panose="020B0004020202020204" pitchFamily="34" charset="0"/>
              </a:rPr>
              <a:t> </a:t>
            </a:r>
            <a:r>
              <a:rPr lang="de-DE" sz="1600" dirty="0" err="1">
                <a:latin typeface="Aptos" panose="020B0004020202020204" pitchFamily="34" charset="0"/>
              </a:rPr>
              <a:t>un</a:t>
            </a:r>
            <a:r>
              <a:rPr lang="de-DE" sz="1600" dirty="0">
                <a:latin typeface="Aptos" panose="020B0004020202020204" pitchFamily="34" charset="0"/>
              </a:rPr>
              <a:t> nouveau </a:t>
            </a:r>
            <a:r>
              <a:rPr lang="de-DE" sz="1600" dirty="0" err="1">
                <a:latin typeface="Aptos" panose="020B0004020202020204" pitchFamily="34" charset="0"/>
              </a:rPr>
              <a:t>système</a:t>
            </a:r>
            <a:r>
              <a:rPr lang="de-DE" sz="1600" dirty="0">
                <a:latin typeface="Aptos" panose="020B0004020202020204" pitchFamily="34" charset="0"/>
              </a:rPr>
              <a:t> </a:t>
            </a:r>
            <a:r>
              <a:rPr lang="de-DE" sz="1600" dirty="0" err="1">
                <a:latin typeface="Aptos" panose="020B0004020202020204" pitchFamily="34" charset="0"/>
              </a:rPr>
              <a:t>d’approvisionnement</a:t>
            </a:r>
            <a:r>
              <a:rPr lang="de-DE" sz="1600" dirty="0">
                <a:latin typeface="Aptos" panose="020B0004020202020204" pitchFamily="34" charset="0"/>
              </a:rPr>
              <a:t> </a:t>
            </a:r>
            <a:r>
              <a:rPr lang="de-DE" sz="1600" dirty="0" err="1">
                <a:latin typeface="Aptos" panose="020B0004020202020204" pitchFamily="34" charset="0"/>
              </a:rPr>
              <a:t>électronique</a:t>
            </a:r>
            <a:r>
              <a:rPr lang="de-DE" sz="1600" dirty="0">
                <a:latin typeface="Aptos" panose="020B0004020202020204" pitchFamily="34" charset="0"/>
              </a:rPr>
              <a:t>. Le </a:t>
            </a:r>
            <a:r>
              <a:rPr lang="de-DE" sz="1600" dirty="0" err="1">
                <a:latin typeface="Aptos" panose="020B0004020202020204" pitchFamily="34" charset="0"/>
              </a:rPr>
              <a:t>système</a:t>
            </a:r>
            <a:r>
              <a:rPr lang="de-DE" sz="1600" dirty="0">
                <a:latin typeface="Aptos" panose="020B0004020202020204" pitchFamily="34" charset="0"/>
              </a:rPr>
              <a:t> de </a:t>
            </a:r>
            <a:r>
              <a:rPr lang="de-DE" sz="1600" dirty="0" err="1">
                <a:latin typeface="Aptos" panose="020B0004020202020204" pitchFamily="34" charset="0"/>
              </a:rPr>
              <a:t>boutique-catalogue</a:t>
            </a:r>
            <a:r>
              <a:rPr lang="de-DE" sz="1600" dirty="0">
                <a:latin typeface="Aptos" panose="020B0004020202020204" pitchFamily="34" charset="0"/>
              </a:rPr>
              <a:t> </a:t>
            </a:r>
            <a:r>
              <a:rPr lang="de-DE" sz="1600" dirty="0" err="1">
                <a:latin typeface="Aptos" panose="020B0004020202020204" pitchFamily="34" charset="0"/>
              </a:rPr>
              <a:t>soutient</a:t>
            </a:r>
            <a:r>
              <a:rPr lang="de-DE" sz="1600" dirty="0">
                <a:latin typeface="Aptos" panose="020B0004020202020204" pitchFamily="34" charset="0"/>
              </a:rPr>
              <a:t> </a:t>
            </a:r>
            <a:r>
              <a:rPr lang="de-DE" sz="1600" dirty="0" err="1">
                <a:latin typeface="Aptos" panose="020B0004020202020204" pitchFamily="34" charset="0"/>
              </a:rPr>
              <a:t>l’approvisionnement</a:t>
            </a:r>
            <a:r>
              <a:rPr lang="de-DE" sz="1600" dirty="0">
                <a:latin typeface="Aptos" panose="020B0004020202020204" pitchFamily="34" charset="0"/>
              </a:rPr>
              <a:t> </a:t>
            </a:r>
            <a:r>
              <a:rPr lang="de-DE" sz="1600" dirty="0" err="1">
                <a:latin typeface="Aptos" panose="020B0004020202020204" pitchFamily="34" charset="0"/>
              </a:rPr>
              <a:t>décentralisé</a:t>
            </a:r>
            <a:r>
              <a:rPr lang="de-DE" sz="1600" dirty="0">
                <a:latin typeface="Aptos" panose="020B0004020202020204" pitchFamily="34" charset="0"/>
              </a:rPr>
              <a:t> par </a:t>
            </a:r>
            <a:r>
              <a:rPr lang="de-DE" sz="1600" dirty="0" err="1">
                <a:latin typeface="Aptos" panose="020B0004020202020204" pitchFamily="34" charset="0"/>
              </a:rPr>
              <a:t>les</a:t>
            </a:r>
            <a:r>
              <a:rPr lang="de-DE" sz="1600" dirty="0">
                <a:latin typeface="Aptos" panose="020B0004020202020204" pitchFamily="34" charset="0"/>
              </a:rPr>
              <a:t> </a:t>
            </a:r>
            <a:r>
              <a:rPr lang="de-DE" sz="1600" dirty="0" err="1">
                <a:latin typeface="Aptos" panose="020B0004020202020204" pitchFamily="34" charset="0"/>
              </a:rPr>
              <a:t>services</a:t>
            </a:r>
            <a:r>
              <a:rPr lang="de-DE" sz="1600" dirty="0">
                <a:latin typeface="Aptos" panose="020B0004020202020204" pitchFamily="34" charset="0"/>
              </a:rPr>
              <a:t> </a:t>
            </a:r>
            <a:r>
              <a:rPr lang="de-DE" sz="1600" dirty="0" err="1">
                <a:latin typeface="Aptos" panose="020B0004020202020204" pitchFamily="34" charset="0"/>
              </a:rPr>
              <a:t>spécialisés</a:t>
            </a:r>
            <a:r>
              <a:rPr lang="de-DE" sz="1600" dirty="0">
                <a:latin typeface="Aptos" panose="020B0004020202020204" pitchFamily="34" charset="0"/>
              </a:rPr>
              <a:t> et </a:t>
            </a:r>
            <a:r>
              <a:rPr lang="de-DE" sz="1600" dirty="0" err="1">
                <a:latin typeface="Aptos" panose="020B0004020202020204" pitchFamily="34" charset="0"/>
              </a:rPr>
              <a:t>les</a:t>
            </a:r>
            <a:r>
              <a:rPr lang="de-DE" sz="1600" dirty="0">
                <a:latin typeface="Aptos" panose="020B0004020202020204" pitchFamily="34" charset="0"/>
              </a:rPr>
              <a:t> </a:t>
            </a:r>
            <a:r>
              <a:rPr lang="de-DE" sz="1600" dirty="0" err="1">
                <a:latin typeface="Aptos" panose="020B0004020202020204" pitchFamily="34" charset="0"/>
              </a:rPr>
              <a:t>entreprises</a:t>
            </a:r>
            <a:r>
              <a:rPr lang="de-DE" sz="1600" dirty="0">
                <a:latin typeface="Aptos" panose="020B0004020202020204" pitchFamily="34" charset="0"/>
              </a:rPr>
              <a:t> </a:t>
            </a:r>
            <a:r>
              <a:rPr lang="de-DE" sz="1600" dirty="0" err="1">
                <a:latin typeface="Aptos" panose="020B0004020202020204" pitchFamily="34" charset="0"/>
              </a:rPr>
              <a:t>communales</a:t>
            </a:r>
            <a:r>
              <a:rPr lang="de-DE" sz="1600" dirty="0">
                <a:latin typeface="Aptos" panose="020B0004020202020204" pitchFamily="34" charset="0"/>
              </a:rPr>
              <a:t>. </a:t>
            </a:r>
            <a:r>
              <a:rPr lang="de-DE" sz="1600" dirty="0" err="1">
                <a:latin typeface="Aptos" panose="020B0004020202020204" pitchFamily="34" charset="0"/>
              </a:rPr>
              <a:t>Les</a:t>
            </a:r>
            <a:r>
              <a:rPr lang="de-DE" sz="1600" dirty="0">
                <a:latin typeface="Aptos" panose="020B0004020202020204" pitchFamily="34" charset="0"/>
              </a:rPr>
              <a:t> </a:t>
            </a:r>
            <a:r>
              <a:rPr lang="de-DE" sz="1600" dirty="0" err="1">
                <a:latin typeface="Aptos" panose="020B0004020202020204" pitchFamily="34" charset="0"/>
              </a:rPr>
              <a:t>catalogues</a:t>
            </a:r>
            <a:r>
              <a:rPr lang="de-DE" sz="1600" dirty="0">
                <a:latin typeface="Aptos" panose="020B0004020202020204" pitchFamily="34" charset="0"/>
              </a:rPr>
              <a:t> de </a:t>
            </a:r>
            <a:r>
              <a:rPr lang="de-DE" sz="1600" dirty="0" err="1">
                <a:latin typeface="Aptos" panose="020B0004020202020204" pitchFamily="34" charset="0"/>
              </a:rPr>
              <a:t>produits</a:t>
            </a:r>
            <a:r>
              <a:rPr lang="de-DE" sz="1600" dirty="0">
                <a:latin typeface="Aptos" panose="020B0004020202020204" pitchFamily="34" charset="0"/>
              </a:rPr>
              <a:t> </a:t>
            </a:r>
            <a:r>
              <a:rPr lang="de-DE" sz="1600" dirty="0" err="1">
                <a:latin typeface="Aptos" panose="020B0004020202020204" pitchFamily="34" charset="0"/>
              </a:rPr>
              <a:t>dans</a:t>
            </a:r>
            <a:r>
              <a:rPr lang="de-DE" sz="1600" dirty="0">
                <a:latin typeface="Aptos" panose="020B0004020202020204" pitchFamily="34" charset="0"/>
              </a:rPr>
              <a:t> le </a:t>
            </a:r>
            <a:r>
              <a:rPr lang="de-DE" sz="1600" dirty="0" err="1">
                <a:latin typeface="Aptos" panose="020B0004020202020204" pitchFamily="34" charset="0"/>
              </a:rPr>
              <a:t>système</a:t>
            </a:r>
            <a:r>
              <a:rPr lang="de-DE" sz="1600" dirty="0">
                <a:latin typeface="Aptos" panose="020B0004020202020204" pitchFamily="34" charset="0"/>
              </a:rPr>
              <a:t> </a:t>
            </a:r>
            <a:r>
              <a:rPr lang="de-DE" sz="1600" dirty="0" err="1">
                <a:latin typeface="Aptos" panose="020B0004020202020204" pitchFamily="34" charset="0"/>
              </a:rPr>
              <a:t>sont</a:t>
            </a:r>
            <a:r>
              <a:rPr lang="de-DE" sz="1600" dirty="0">
                <a:latin typeface="Aptos" panose="020B0004020202020204" pitchFamily="34" charset="0"/>
              </a:rPr>
              <a:t> </a:t>
            </a:r>
            <a:r>
              <a:rPr lang="de-DE" sz="1600" dirty="0" err="1">
                <a:latin typeface="Aptos" panose="020B0004020202020204" pitchFamily="34" charset="0"/>
              </a:rPr>
              <a:t>basés</a:t>
            </a:r>
            <a:r>
              <a:rPr lang="de-DE" sz="1600" dirty="0">
                <a:latin typeface="Aptos" panose="020B0004020202020204" pitchFamily="34" charset="0"/>
              </a:rPr>
              <a:t> </a:t>
            </a:r>
            <a:r>
              <a:rPr lang="de-DE" sz="1600" dirty="0" err="1">
                <a:latin typeface="Aptos" panose="020B0004020202020204" pitchFamily="34" charset="0"/>
              </a:rPr>
              <a:t>sur</a:t>
            </a:r>
            <a:r>
              <a:rPr lang="de-DE" sz="1600" dirty="0">
                <a:latin typeface="Aptos" panose="020B0004020202020204" pitchFamily="34" charset="0"/>
              </a:rPr>
              <a:t> des </a:t>
            </a:r>
            <a:r>
              <a:rPr lang="de-DE" sz="1600" dirty="0" err="1">
                <a:latin typeface="Aptos" panose="020B0004020202020204" pitchFamily="34" charset="0"/>
              </a:rPr>
              <a:t>contrats-cadres</a:t>
            </a:r>
            <a:r>
              <a:rPr lang="de-DE" sz="1600" dirty="0">
                <a:latin typeface="Aptos" panose="020B0004020202020204" pitchFamily="34" charset="0"/>
              </a:rPr>
              <a:t> </a:t>
            </a:r>
            <a:r>
              <a:rPr lang="de-DE" sz="1600" dirty="0" err="1">
                <a:latin typeface="Aptos" panose="020B0004020202020204" pitchFamily="34" charset="0"/>
              </a:rPr>
              <a:t>mis</a:t>
            </a:r>
            <a:r>
              <a:rPr lang="de-DE" sz="1600" dirty="0">
                <a:latin typeface="Aptos" panose="020B0004020202020204" pitchFamily="34" charset="0"/>
              </a:rPr>
              <a:t> en </a:t>
            </a:r>
            <a:r>
              <a:rPr lang="de-DE" sz="1600" dirty="0" err="1">
                <a:latin typeface="Aptos" panose="020B0004020202020204" pitchFamily="34" charset="0"/>
              </a:rPr>
              <a:t>concurrence</a:t>
            </a:r>
            <a:r>
              <a:rPr lang="de-DE" sz="1600" dirty="0">
                <a:latin typeface="Aptos" panose="020B0004020202020204" pitchFamily="34" charset="0"/>
              </a:rPr>
              <a:t> </a:t>
            </a:r>
            <a:r>
              <a:rPr lang="de-DE" sz="1600" dirty="0" err="1">
                <a:latin typeface="Aptos" panose="020B0004020202020204" pitchFamily="34" charset="0"/>
              </a:rPr>
              <a:t>ou</a:t>
            </a:r>
            <a:r>
              <a:rPr lang="de-DE" sz="1600" dirty="0">
                <a:latin typeface="Aptos" panose="020B0004020202020204" pitchFamily="34" charset="0"/>
              </a:rPr>
              <a:t> des </a:t>
            </a:r>
            <a:r>
              <a:rPr lang="de-DE" sz="1600" dirty="0" err="1">
                <a:latin typeface="Aptos" panose="020B0004020202020204" pitchFamily="34" charset="0"/>
              </a:rPr>
              <a:t>accords</a:t>
            </a:r>
            <a:r>
              <a:rPr lang="de-DE" sz="1600" dirty="0">
                <a:latin typeface="Aptos" panose="020B0004020202020204" pitchFamily="34" charset="0"/>
              </a:rPr>
              <a:t> de </a:t>
            </a:r>
            <a:r>
              <a:rPr lang="de-DE" sz="1600" dirty="0" err="1">
                <a:latin typeface="Aptos" panose="020B0004020202020204" pitchFamily="34" charset="0"/>
              </a:rPr>
              <a:t>rabais</a:t>
            </a:r>
            <a:r>
              <a:rPr lang="de-DE" sz="1600" dirty="0">
                <a:latin typeface="Aptos" panose="020B0004020202020204" pitchFamily="34" charset="0"/>
              </a:rPr>
              <a:t> </a:t>
            </a:r>
            <a:r>
              <a:rPr lang="de-DE" sz="1600" dirty="0" err="1">
                <a:latin typeface="Aptos" panose="020B0004020202020204" pitchFamily="34" charset="0"/>
              </a:rPr>
              <a:t>négociés</a:t>
            </a:r>
            <a:r>
              <a:rPr lang="de-DE" sz="1600" dirty="0">
                <a:latin typeface="Aptos" panose="020B0004020202020204" pitchFamily="34" charset="0"/>
              </a:rPr>
              <a:t>. La </a:t>
            </a:r>
            <a:r>
              <a:rPr lang="de-DE" sz="1600" dirty="0" err="1">
                <a:latin typeface="Aptos" panose="020B0004020202020204" pitchFamily="34" charset="0"/>
              </a:rPr>
              <a:t>centrale</a:t>
            </a:r>
            <a:r>
              <a:rPr lang="de-DE" sz="1600" dirty="0">
                <a:latin typeface="Aptos" panose="020B0004020202020204" pitchFamily="34" charset="0"/>
              </a:rPr>
              <a:t> </a:t>
            </a:r>
            <a:r>
              <a:rPr lang="de-DE" sz="1600" dirty="0" err="1">
                <a:latin typeface="Aptos" panose="020B0004020202020204" pitchFamily="34" charset="0"/>
              </a:rPr>
              <a:t>d’achat</a:t>
            </a:r>
            <a:r>
              <a:rPr lang="de-DE" sz="1600" dirty="0">
                <a:latin typeface="Aptos" panose="020B0004020202020204" pitchFamily="34" charset="0"/>
              </a:rPr>
              <a:t> </a:t>
            </a:r>
            <a:r>
              <a:rPr lang="de-DE" sz="1600" dirty="0" err="1">
                <a:latin typeface="Aptos" panose="020B0004020202020204" pitchFamily="34" charset="0"/>
              </a:rPr>
              <a:t>sélectionne</a:t>
            </a:r>
            <a:r>
              <a:rPr lang="de-DE" sz="1600" dirty="0">
                <a:latin typeface="Aptos" panose="020B0004020202020204" pitchFamily="34" charset="0"/>
              </a:rPr>
              <a:t> </a:t>
            </a:r>
            <a:r>
              <a:rPr lang="de-DE" sz="1600" dirty="0" err="1">
                <a:latin typeface="Aptos" panose="020B0004020202020204" pitchFamily="34" charset="0"/>
              </a:rPr>
              <a:t>les</a:t>
            </a:r>
            <a:r>
              <a:rPr lang="de-DE" sz="1600" dirty="0">
                <a:latin typeface="Aptos" panose="020B0004020202020204" pitchFamily="34" charset="0"/>
              </a:rPr>
              <a:t> </a:t>
            </a:r>
            <a:r>
              <a:rPr lang="de-DE" sz="1600" dirty="0" err="1">
                <a:latin typeface="Aptos" panose="020B0004020202020204" pitchFamily="34" charset="0"/>
              </a:rPr>
              <a:t>fournisseurs</a:t>
            </a:r>
            <a:r>
              <a:rPr lang="de-DE" sz="1600" dirty="0">
                <a:latin typeface="Aptos" panose="020B0004020202020204" pitchFamily="34" charset="0"/>
              </a:rPr>
              <a:t> et </a:t>
            </a:r>
            <a:r>
              <a:rPr lang="de-DE" sz="1600" dirty="0" err="1">
                <a:latin typeface="Aptos" panose="020B0004020202020204" pitchFamily="34" charset="0"/>
              </a:rPr>
              <a:t>met</a:t>
            </a:r>
            <a:r>
              <a:rPr lang="de-DE" sz="1600" dirty="0">
                <a:latin typeface="Aptos" panose="020B0004020202020204" pitchFamily="34" charset="0"/>
              </a:rPr>
              <a:t> en </a:t>
            </a:r>
            <a:r>
              <a:rPr lang="de-DE" sz="1600" dirty="0" err="1">
                <a:latin typeface="Aptos" panose="020B0004020202020204" pitchFamily="34" charset="0"/>
              </a:rPr>
              <a:t>œuvre</a:t>
            </a:r>
            <a:r>
              <a:rPr lang="de-DE" sz="1600" dirty="0">
                <a:latin typeface="Aptos" panose="020B0004020202020204" pitchFamily="34" charset="0"/>
              </a:rPr>
              <a:t> </a:t>
            </a:r>
            <a:r>
              <a:rPr lang="de-DE" sz="1600" dirty="0" err="1">
                <a:latin typeface="Aptos" panose="020B0004020202020204" pitchFamily="34" charset="0"/>
              </a:rPr>
              <a:t>les</a:t>
            </a:r>
            <a:r>
              <a:rPr lang="de-DE" sz="1600" dirty="0">
                <a:latin typeface="Aptos" panose="020B0004020202020204" pitchFamily="34" charset="0"/>
              </a:rPr>
              <a:t> </a:t>
            </a:r>
            <a:r>
              <a:rPr lang="de-DE" sz="1600" dirty="0" err="1">
                <a:latin typeface="Aptos" panose="020B0004020202020204" pitchFamily="34" charset="0"/>
              </a:rPr>
              <a:t>procédures</a:t>
            </a:r>
            <a:r>
              <a:rPr lang="de-DE" sz="1600" dirty="0">
                <a:latin typeface="Aptos" panose="020B0004020202020204" pitchFamily="34" charset="0"/>
              </a:rPr>
              <a:t> </a:t>
            </a:r>
            <a:r>
              <a:rPr lang="de-DE" sz="1600" dirty="0" err="1">
                <a:latin typeface="Aptos" panose="020B0004020202020204" pitchFamily="34" charset="0"/>
              </a:rPr>
              <a:t>d’adjudication</a:t>
            </a:r>
            <a:r>
              <a:rPr lang="de-DE" sz="1600" dirty="0">
                <a:latin typeface="Aptos" panose="020B0004020202020204" pitchFamily="34" charset="0"/>
              </a:rPr>
              <a:t>.</a:t>
            </a:r>
          </a:p>
          <a:p>
            <a:r>
              <a:rPr lang="de-DE" sz="1600" dirty="0">
                <a:latin typeface="Aptos" panose="020B0004020202020204" pitchFamily="34" charset="0"/>
              </a:rPr>
              <a:t>La </a:t>
            </a:r>
            <a:r>
              <a:rPr lang="de-DE" sz="1600" dirty="0" err="1">
                <a:latin typeface="Aptos" panose="020B0004020202020204" pitchFamily="34" charset="0"/>
              </a:rPr>
              <a:t>plateforme</a:t>
            </a:r>
            <a:r>
              <a:rPr lang="de-DE" sz="1600" dirty="0">
                <a:latin typeface="Aptos" panose="020B0004020202020204" pitchFamily="34" charset="0"/>
              </a:rPr>
              <a:t> </a:t>
            </a:r>
            <a:r>
              <a:rPr lang="de-DE" sz="1600" dirty="0" err="1">
                <a:latin typeface="Aptos" panose="020B0004020202020204" pitchFamily="34" charset="0"/>
              </a:rPr>
              <a:t>peur</a:t>
            </a:r>
            <a:r>
              <a:rPr lang="de-DE" sz="1600" dirty="0">
                <a:latin typeface="Aptos" panose="020B0004020202020204" pitchFamily="34" charset="0"/>
              </a:rPr>
              <a:t> </a:t>
            </a:r>
            <a:r>
              <a:rPr lang="de-DE" sz="1600" dirty="0" err="1">
                <a:latin typeface="Aptos" panose="020B0004020202020204" pitchFamily="34" charset="0"/>
              </a:rPr>
              <a:t>être</a:t>
            </a:r>
            <a:r>
              <a:rPr lang="de-DE" sz="1600" dirty="0">
                <a:latin typeface="Aptos" panose="020B0004020202020204" pitchFamily="34" charset="0"/>
              </a:rPr>
              <a:t> </a:t>
            </a:r>
            <a:r>
              <a:rPr lang="de-DE" sz="1600" dirty="0" err="1">
                <a:latin typeface="Aptos" panose="020B0004020202020204" pitchFamily="34" charset="0"/>
              </a:rPr>
              <a:t>utilisée</a:t>
            </a:r>
            <a:r>
              <a:rPr lang="de-DE" sz="1600" dirty="0">
                <a:latin typeface="Aptos" panose="020B0004020202020204" pitchFamily="34" charset="0"/>
              </a:rPr>
              <a:t> </a:t>
            </a:r>
            <a:r>
              <a:rPr lang="de-DE" sz="1600" dirty="0" err="1">
                <a:latin typeface="Aptos" panose="020B0004020202020204" pitchFamily="34" charset="0"/>
              </a:rPr>
              <a:t>pour</a:t>
            </a:r>
            <a:r>
              <a:rPr lang="de-DE" sz="1600" dirty="0">
                <a:latin typeface="Aptos" panose="020B0004020202020204" pitchFamily="34" charset="0"/>
              </a:rPr>
              <a:t> :</a:t>
            </a:r>
          </a:p>
          <a:p>
            <a:pPr marL="571500" indent="-342900" fontAlgn="base">
              <a:buFont typeface="Arial" panose="020B0604020202020204" pitchFamily="34" charset="0"/>
              <a:buChar char="•"/>
            </a:pPr>
            <a:r>
              <a:rPr lang="de-DE" sz="1600" dirty="0" err="1">
                <a:latin typeface="Aptos" panose="020B0004020202020204" pitchFamily="34" charset="0"/>
              </a:rPr>
              <a:t>commander</a:t>
            </a:r>
            <a:r>
              <a:rPr lang="de-DE" sz="1600" dirty="0">
                <a:latin typeface="Aptos" panose="020B0004020202020204" pitchFamily="34" charset="0"/>
              </a:rPr>
              <a:t> </a:t>
            </a:r>
            <a:r>
              <a:rPr lang="de-DE" sz="1600" dirty="0" err="1">
                <a:latin typeface="Aptos" panose="020B0004020202020204" pitchFamily="34" charset="0"/>
              </a:rPr>
              <a:t>les</a:t>
            </a:r>
            <a:r>
              <a:rPr lang="de-DE" sz="1600" dirty="0">
                <a:latin typeface="Aptos" panose="020B0004020202020204" pitchFamily="34" charset="0"/>
              </a:rPr>
              <a:t> </a:t>
            </a:r>
            <a:r>
              <a:rPr lang="de-DE" sz="1600" dirty="0" err="1">
                <a:latin typeface="Aptos" panose="020B0004020202020204" pitchFamily="34" charset="0"/>
              </a:rPr>
              <a:t>produits</a:t>
            </a:r>
            <a:r>
              <a:rPr lang="de-DE" sz="1600" dirty="0">
                <a:latin typeface="Aptos" panose="020B0004020202020204" pitchFamily="34" charset="0"/>
              </a:rPr>
              <a:t> </a:t>
            </a:r>
            <a:r>
              <a:rPr lang="de-DE" sz="1600" dirty="0" err="1">
                <a:latin typeface="Aptos" panose="020B0004020202020204" pitchFamily="34" charset="0"/>
              </a:rPr>
              <a:t>directement</a:t>
            </a:r>
            <a:r>
              <a:rPr lang="de-DE" sz="1600" dirty="0">
                <a:latin typeface="Aptos" panose="020B0004020202020204" pitchFamily="34" charset="0"/>
              </a:rPr>
              <a:t> à </a:t>
            </a:r>
            <a:r>
              <a:rPr lang="de-DE" sz="1600" dirty="0" err="1">
                <a:latin typeface="Aptos" panose="020B0004020202020204" pitchFamily="34" charset="0"/>
              </a:rPr>
              <a:t>partir</a:t>
            </a:r>
            <a:r>
              <a:rPr lang="de-DE" sz="1600" dirty="0">
                <a:latin typeface="Aptos" panose="020B0004020202020204" pitchFamily="34" charset="0"/>
              </a:rPr>
              <a:t> des </a:t>
            </a:r>
            <a:r>
              <a:rPr lang="de-DE" sz="1600" dirty="0" err="1">
                <a:latin typeface="Aptos" panose="020B0004020202020204" pitchFamily="34" charset="0"/>
              </a:rPr>
              <a:t>catalogues</a:t>
            </a:r>
            <a:r>
              <a:rPr lang="de-DE" sz="1600" dirty="0">
                <a:latin typeface="Aptos" panose="020B0004020202020204" pitchFamily="34" charset="0"/>
              </a:rPr>
              <a:t> de </a:t>
            </a:r>
            <a:r>
              <a:rPr lang="de-DE" sz="1600" dirty="0" err="1">
                <a:latin typeface="Aptos" panose="020B0004020202020204" pitchFamily="34" charset="0"/>
              </a:rPr>
              <a:t>contrats-cadres</a:t>
            </a:r>
            <a:endParaRPr lang="de-DE" sz="1600" dirty="0">
              <a:latin typeface="Aptos" panose="020B0004020202020204" pitchFamily="34" charset="0"/>
            </a:endParaRPr>
          </a:p>
          <a:p>
            <a:pPr marL="571500" indent="-342900" fontAlgn="base">
              <a:buFont typeface="Arial" panose="020B0604020202020204" pitchFamily="34" charset="0"/>
              <a:buChar char="•"/>
            </a:pPr>
            <a:r>
              <a:rPr lang="de-DE" sz="1600" dirty="0" err="1">
                <a:latin typeface="Aptos" panose="020B0004020202020204" pitchFamily="34" charset="0"/>
              </a:rPr>
              <a:t>effectuer</a:t>
            </a:r>
            <a:r>
              <a:rPr lang="de-DE" sz="1600" dirty="0">
                <a:latin typeface="Aptos" panose="020B0004020202020204" pitchFamily="34" charset="0"/>
              </a:rPr>
              <a:t> des </a:t>
            </a:r>
            <a:r>
              <a:rPr lang="de-DE" sz="1600" dirty="0" err="1">
                <a:latin typeface="Aptos" panose="020B0004020202020204" pitchFamily="34" charset="0"/>
              </a:rPr>
              <a:t>commandes</a:t>
            </a:r>
            <a:r>
              <a:rPr lang="de-DE" sz="1600" dirty="0">
                <a:latin typeface="Aptos" panose="020B0004020202020204" pitchFamily="34" charset="0"/>
              </a:rPr>
              <a:t> </a:t>
            </a:r>
            <a:r>
              <a:rPr lang="de-DE" sz="1600" dirty="0" err="1">
                <a:latin typeface="Aptos" panose="020B0004020202020204" pitchFamily="34" charset="0"/>
              </a:rPr>
              <a:t>directes</a:t>
            </a:r>
            <a:r>
              <a:rPr lang="de-DE" sz="1600" dirty="0">
                <a:latin typeface="Aptos" panose="020B0004020202020204" pitchFamily="34" charset="0"/>
              </a:rPr>
              <a:t>  </a:t>
            </a:r>
            <a:r>
              <a:rPr lang="de-DE" sz="1600" dirty="0" err="1">
                <a:latin typeface="Aptos" panose="020B0004020202020204" pitchFamily="34" charset="0"/>
              </a:rPr>
              <a:t>jusqu’à</a:t>
            </a:r>
            <a:r>
              <a:rPr lang="de-DE" sz="1600" dirty="0">
                <a:latin typeface="Aptos" panose="020B0004020202020204" pitchFamily="34" charset="0"/>
              </a:rPr>
              <a:t> 5000 € </a:t>
            </a:r>
            <a:r>
              <a:rPr lang="de-DE" sz="1600" dirty="0" err="1">
                <a:latin typeface="Aptos" panose="020B0004020202020204" pitchFamily="34" charset="0"/>
              </a:rPr>
              <a:t>nets</a:t>
            </a:r>
            <a:r>
              <a:rPr lang="de-DE" sz="1600" dirty="0">
                <a:latin typeface="Aptos" panose="020B0004020202020204" pitchFamily="34" charset="0"/>
              </a:rPr>
              <a:t> en </a:t>
            </a:r>
            <a:r>
              <a:rPr lang="de-DE" sz="1600" dirty="0" err="1">
                <a:latin typeface="Aptos" panose="020B0004020202020204" pitchFamily="34" charset="0"/>
              </a:rPr>
              <a:t>dehors</a:t>
            </a:r>
            <a:r>
              <a:rPr lang="de-DE" sz="1600" dirty="0">
                <a:latin typeface="Aptos" panose="020B0004020202020204" pitchFamily="34" charset="0"/>
              </a:rPr>
              <a:t> des </a:t>
            </a:r>
            <a:r>
              <a:rPr lang="de-DE" sz="1600" dirty="0" err="1">
                <a:latin typeface="Aptos" panose="020B0004020202020204" pitchFamily="34" charset="0"/>
              </a:rPr>
              <a:t>contrats-cadres</a:t>
            </a:r>
            <a:endParaRPr lang="de-DE" sz="1600" dirty="0">
              <a:latin typeface="Aptos" panose="020B0004020202020204" pitchFamily="34" charset="0"/>
            </a:endParaRPr>
          </a:p>
          <a:p>
            <a:pPr marL="571500" indent="-342900" fontAlgn="base">
              <a:buFont typeface="Arial" panose="020B0604020202020204" pitchFamily="34" charset="0"/>
              <a:buChar char="•"/>
            </a:pPr>
            <a:r>
              <a:rPr lang="de-DE" sz="1600" dirty="0" err="1">
                <a:latin typeface="Aptos" panose="020B0004020202020204" pitchFamily="34" charset="0"/>
              </a:rPr>
              <a:t>signaler</a:t>
            </a:r>
            <a:r>
              <a:rPr lang="de-DE" sz="1600" dirty="0">
                <a:latin typeface="Aptos" panose="020B0004020202020204" pitchFamily="34" charset="0"/>
              </a:rPr>
              <a:t> </a:t>
            </a:r>
            <a:r>
              <a:rPr lang="de-DE" sz="1600" dirty="0" err="1">
                <a:latin typeface="Aptos" panose="020B0004020202020204" pitchFamily="34" charset="0"/>
              </a:rPr>
              <a:t>les</a:t>
            </a:r>
            <a:r>
              <a:rPr lang="de-DE" sz="1600" dirty="0">
                <a:latin typeface="Aptos" panose="020B0004020202020204" pitchFamily="34" charset="0"/>
              </a:rPr>
              <a:t> </a:t>
            </a:r>
            <a:r>
              <a:rPr lang="de-DE" sz="1600" dirty="0" err="1">
                <a:latin typeface="Aptos" panose="020B0004020202020204" pitchFamily="34" charset="0"/>
              </a:rPr>
              <a:t>exigences</a:t>
            </a:r>
            <a:r>
              <a:rPr lang="de-DE" sz="1600" dirty="0">
                <a:latin typeface="Aptos" panose="020B0004020202020204" pitchFamily="34" charset="0"/>
              </a:rPr>
              <a:t> individuelles (</a:t>
            </a:r>
            <a:r>
              <a:rPr lang="de-DE" sz="1600" dirty="0" err="1">
                <a:latin typeface="Aptos" panose="020B0004020202020204" pitchFamily="34" charset="0"/>
              </a:rPr>
              <a:t>commandes</a:t>
            </a:r>
            <a:r>
              <a:rPr lang="de-DE" sz="1600" dirty="0">
                <a:latin typeface="Aptos" panose="020B0004020202020204" pitchFamily="34" charset="0"/>
              </a:rPr>
              <a:t> </a:t>
            </a:r>
            <a:r>
              <a:rPr lang="de-DE" sz="1600" dirty="0" err="1">
                <a:latin typeface="Aptos" panose="020B0004020202020204" pitchFamily="34" charset="0"/>
              </a:rPr>
              <a:t>hors</a:t>
            </a:r>
            <a:r>
              <a:rPr lang="de-DE" sz="1600" dirty="0">
                <a:latin typeface="Aptos" panose="020B0004020202020204" pitchFamily="34" charset="0"/>
              </a:rPr>
              <a:t> </a:t>
            </a:r>
            <a:r>
              <a:rPr lang="de-DE" sz="1600" dirty="0" err="1">
                <a:latin typeface="Aptos" panose="020B0004020202020204" pitchFamily="34" charset="0"/>
              </a:rPr>
              <a:t>catalogue</a:t>
            </a:r>
            <a:r>
              <a:rPr lang="de-DE" sz="1600" dirty="0">
                <a:latin typeface="Aptos" panose="020B0004020202020204" pitchFamily="34" charset="0"/>
              </a:rPr>
              <a:t>) à la </a:t>
            </a:r>
            <a:r>
              <a:rPr lang="de-DE" sz="1600" dirty="0" err="1">
                <a:latin typeface="Aptos" panose="020B0004020202020204" pitchFamily="34" charset="0"/>
              </a:rPr>
              <a:t>centrale</a:t>
            </a:r>
            <a:r>
              <a:rPr lang="de-DE" sz="1600" dirty="0">
                <a:latin typeface="Aptos" panose="020B0004020202020204" pitchFamily="34" charset="0"/>
              </a:rPr>
              <a:t> </a:t>
            </a:r>
            <a:r>
              <a:rPr lang="de-DE" sz="1600" dirty="0" err="1">
                <a:latin typeface="Aptos" panose="020B0004020202020204" pitchFamily="34" charset="0"/>
              </a:rPr>
              <a:t>d’achat</a:t>
            </a:r>
            <a:endParaRPr lang="de-DE" sz="1600" dirty="0">
              <a:latin typeface="Aptos" panose="020B0004020202020204" pitchFamily="34" charset="0"/>
            </a:endParaRPr>
          </a:p>
        </p:txBody>
      </p:sp>
      <p:sp>
        <p:nvSpPr>
          <p:cNvPr id="168" name="Google Shape;168;p33">
            <a:extLst>
              <a:ext uri="{FF2B5EF4-FFF2-40B4-BE49-F238E27FC236}">
                <a16:creationId xmlns:a16="http://schemas.microsoft.com/office/drawing/2014/main" id="{7202ACD6-5CBA-559E-F08A-00D4A825BA6A}"/>
              </a:ext>
            </a:extLst>
          </p:cNvPr>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8</a:t>
            </a:fld>
            <a:endParaRPr/>
          </a:p>
        </p:txBody>
      </p:sp>
      <p:pic>
        <p:nvPicPr>
          <p:cNvPr id="3" name="Google Shape;177;p34">
            <a:extLst>
              <a:ext uri="{FF2B5EF4-FFF2-40B4-BE49-F238E27FC236}">
                <a16:creationId xmlns:a16="http://schemas.microsoft.com/office/drawing/2014/main" id="{06DFCB9B-A86F-4856-7401-19BBE25C55DE}"/>
              </a:ext>
            </a:extLst>
          </p:cNvPr>
          <p:cNvPicPr preferRelativeResize="0"/>
          <p:nvPr/>
        </p:nvPicPr>
        <p:blipFill rotWithShape="1">
          <a:blip r:embed="rId3">
            <a:alphaModFix/>
          </a:blip>
          <a:srcRect l="14476" t="7667" r="15057" b="5736"/>
          <a:stretch/>
        </p:blipFill>
        <p:spPr>
          <a:xfrm>
            <a:off x="8909222" y="1772725"/>
            <a:ext cx="3110679" cy="2144367"/>
          </a:xfrm>
          <a:prstGeom prst="rect">
            <a:avLst/>
          </a:prstGeom>
          <a:noFill/>
          <a:ln>
            <a:noFill/>
          </a:ln>
        </p:spPr>
      </p:pic>
    </p:spTree>
    <p:extLst>
      <p:ext uri="{BB962C8B-B14F-4D97-AF65-F5344CB8AC3E}">
        <p14:creationId xmlns:p14="http://schemas.microsoft.com/office/powerpoint/2010/main" val="3694498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5"/>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Exercice de </a:t>
            </a:r>
            <a:r>
              <a:rPr lang="de-DE" dirty="0" err="1">
                <a:latin typeface="Aptos Serif" panose="02020604070405020304" pitchFamily="18" charset="0"/>
                <a:cs typeface="Aptos Serif" panose="02020604070405020304" pitchFamily="18" charset="0"/>
              </a:rPr>
              <a:t>groupe</a:t>
            </a:r>
            <a:r>
              <a:rPr lang="de-DE" dirty="0">
                <a:latin typeface="Aptos Serif" panose="02020604070405020304" pitchFamily="18" charset="0"/>
                <a:cs typeface="Aptos Serif" panose="02020604070405020304" pitchFamily="18" charset="0"/>
              </a:rPr>
              <a:t> : (</a:t>
            </a:r>
            <a:r>
              <a:rPr lang="de-DE" dirty="0" err="1">
                <a:latin typeface="Aptos Serif" panose="02020604070405020304" pitchFamily="18" charset="0"/>
                <a:cs typeface="Aptos Serif" panose="02020604070405020304" pitchFamily="18" charset="0"/>
              </a:rPr>
              <a:t>e</a:t>
            </a:r>
            <a:r>
              <a:rPr lang="de-DE" dirty="0">
                <a:latin typeface="Aptos Serif" panose="02020604070405020304" pitchFamily="18" charset="0"/>
                <a:cs typeface="Aptos Serif" panose="02020604070405020304" pitchFamily="18" charset="0"/>
              </a:rPr>
              <a:t>-)</a:t>
            </a:r>
            <a:r>
              <a:rPr lang="de-DE" dirty="0" err="1">
                <a:latin typeface="Aptos Serif" panose="02020604070405020304" pitchFamily="18" charset="0"/>
                <a:cs typeface="Aptos Serif" panose="02020604070405020304" pitchFamily="18" charset="0"/>
              </a:rPr>
              <a:t>catalogue</a:t>
            </a:r>
            <a:endParaRPr dirty="0">
              <a:latin typeface="Aptos Serif" panose="02020604070405020304" pitchFamily="18" charset="0"/>
              <a:ea typeface="Arial"/>
              <a:cs typeface="Aptos Serif" panose="02020604070405020304" pitchFamily="18" charset="0"/>
              <a:sym typeface="Arial"/>
            </a:endParaRPr>
          </a:p>
        </p:txBody>
      </p:sp>
      <p:sp>
        <p:nvSpPr>
          <p:cNvPr id="183" name="Google Shape;183;p35"/>
          <p:cNvSpPr txBox="1">
            <a:spLocks noGrp="1"/>
          </p:cNvSpPr>
          <p:nvPr>
            <p:ph type="body" idx="1"/>
          </p:nvPr>
        </p:nvSpPr>
        <p:spPr>
          <a:xfrm>
            <a:off x="594360" y="2315817"/>
            <a:ext cx="10169718" cy="3958178"/>
          </a:xfrm>
          <a:prstGeom prst="rect">
            <a:avLst/>
          </a:prstGeom>
          <a:noFill/>
          <a:ln>
            <a:noFill/>
          </a:ln>
        </p:spPr>
        <p:txBody>
          <a:bodyPr spcFirstLastPara="1" wrap="square" lIns="0" tIns="45700" rIns="0" bIns="0" anchor="t" anchorCtr="0">
            <a:normAutofit/>
          </a:bodyPr>
          <a:lstStyle/>
          <a:p>
            <a:r>
              <a:rPr lang="de-DE" dirty="0" err="1"/>
              <a:t>Travaillez</a:t>
            </a:r>
            <a:r>
              <a:rPr lang="de-DE" dirty="0"/>
              <a:t> en </a:t>
            </a:r>
            <a:r>
              <a:rPr lang="de-DE" dirty="0" err="1"/>
              <a:t>groupe</a:t>
            </a:r>
            <a:r>
              <a:rPr lang="de-DE" dirty="0"/>
              <a:t> et </a:t>
            </a:r>
            <a:r>
              <a:rPr lang="de-DE" dirty="0" err="1"/>
              <a:t>discutez</a:t>
            </a:r>
            <a:r>
              <a:rPr lang="de-DE" dirty="0"/>
              <a:t> des </a:t>
            </a:r>
            <a:r>
              <a:rPr lang="de-DE" dirty="0" err="1"/>
              <a:t>questions</a:t>
            </a:r>
            <a:r>
              <a:rPr lang="de-DE" dirty="0"/>
              <a:t> </a:t>
            </a:r>
            <a:r>
              <a:rPr lang="de-DE" dirty="0" err="1"/>
              <a:t>suivantes</a:t>
            </a:r>
            <a:r>
              <a:rPr lang="de-DE" dirty="0"/>
              <a:t>:</a:t>
            </a:r>
          </a:p>
          <a:p>
            <a:pPr marL="571500" indent="-342900" fontAlgn="base">
              <a:buFont typeface="Arial" panose="020B0604020202020204" pitchFamily="34" charset="0"/>
              <a:buChar char="•"/>
            </a:pPr>
            <a:r>
              <a:rPr lang="de-DE" dirty="0" err="1"/>
              <a:t>Selon</a:t>
            </a:r>
            <a:r>
              <a:rPr lang="de-DE" dirty="0"/>
              <a:t> </a:t>
            </a:r>
            <a:r>
              <a:rPr lang="de-DE" dirty="0" err="1"/>
              <a:t>vous</a:t>
            </a:r>
            <a:r>
              <a:rPr lang="de-DE" dirty="0"/>
              <a:t>, </a:t>
            </a:r>
            <a:r>
              <a:rPr lang="de-DE" dirty="0" err="1"/>
              <a:t>quel</a:t>
            </a:r>
            <a:r>
              <a:rPr lang="de-DE" dirty="0"/>
              <a:t> a </a:t>
            </a:r>
            <a:r>
              <a:rPr lang="de-DE" dirty="0" err="1"/>
              <a:t>été</a:t>
            </a:r>
            <a:r>
              <a:rPr lang="de-DE" dirty="0"/>
              <a:t> le </a:t>
            </a:r>
            <a:r>
              <a:rPr lang="de-DE" dirty="0" err="1"/>
              <a:t>facteur</a:t>
            </a:r>
            <a:r>
              <a:rPr lang="de-DE" dirty="0"/>
              <a:t> </a:t>
            </a:r>
            <a:r>
              <a:rPr lang="de-DE" dirty="0" err="1"/>
              <a:t>déterminant</a:t>
            </a:r>
            <a:r>
              <a:rPr lang="de-DE" dirty="0"/>
              <a:t> de la </a:t>
            </a:r>
            <a:r>
              <a:rPr lang="de-DE" dirty="0" err="1"/>
              <a:t>réussite</a:t>
            </a:r>
            <a:r>
              <a:rPr lang="de-DE" dirty="0"/>
              <a:t> ? </a:t>
            </a:r>
          </a:p>
          <a:p>
            <a:pPr marL="571500" indent="-342900" fontAlgn="base">
              <a:buFont typeface="Arial" panose="020B0604020202020204" pitchFamily="34" charset="0"/>
              <a:buChar char="•"/>
            </a:pPr>
            <a:r>
              <a:rPr lang="de-DE" dirty="0" err="1"/>
              <a:t>Quels</a:t>
            </a:r>
            <a:r>
              <a:rPr lang="de-DE" dirty="0"/>
              <a:t> </a:t>
            </a:r>
            <a:r>
              <a:rPr lang="de-DE" dirty="0" err="1"/>
              <a:t>sont</a:t>
            </a:r>
            <a:r>
              <a:rPr lang="de-DE" dirty="0"/>
              <a:t> </a:t>
            </a:r>
            <a:r>
              <a:rPr lang="de-DE" dirty="0" err="1"/>
              <a:t>les</a:t>
            </a:r>
            <a:r>
              <a:rPr lang="de-DE" dirty="0"/>
              <a:t> </a:t>
            </a:r>
            <a:r>
              <a:rPr lang="de-DE" dirty="0" err="1"/>
              <a:t>pièges</a:t>
            </a:r>
            <a:r>
              <a:rPr lang="de-DE" dirty="0"/>
              <a:t> à </a:t>
            </a:r>
            <a:r>
              <a:rPr lang="de-DE" dirty="0" err="1"/>
              <a:t>éviter</a:t>
            </a:r>
            <a:r>
              <a:rPr lang="de-DE" dirty="0"/>
              <a:t> ? </a:t>
            </a:r>
          </a:p>
          <a:p>
            <a:pPr marL="571500" indent="-342900" fontAlgn="base">
              <a:buFont typeface="Arial" panose="020B0604020202020204" pitchFamily="34" charset="0"/>
              <a:buChar char="•"/>
            </a:pPr>
            <a:r>
              <a:rPr lang="de-DE" dirty="0" err="1"/>
              <a:t>Existe</a:t>
            </a:r>
            <a:r>
              <a:rPr lang="de-DE" dirty="0"/>
              <a:t>-t-il des </a:t>
            </a:r>
            <a:r>
              <a:rPr lang="de-DE" dirty="0" err="1"/>
              <a:t>difficultés</a:t>
            </a:r>
            <a:r>
              <a:rPr lang="de-DE" dirty="0"/>
              <a:t> </a:t>
            </a:r>
            <a:r>
              <a:rPr lang="de-DE" dirty="0" err="1"/>
              <a:t>dans</a:t>
            </a:r>
            <a:r>
              <a:rPr lang="de-DE" dirty="0"/>
              <a:t> </a:t>
            </a:r>
            <a:r>
              <a:rPr lang="de-DE" dirty="0" err="1"/>
              <a:t>votre</a:t>
            </a:r>
            <a:r>
              <a:rPr lang="de-DE" dirty="0"/>
              <a:t> </a:t>
            </a:r>
            <a:r>
              <a:rPr lang="de-DE" dirty="0" err="1"/>
              <a:t>commune</a:t>
            </a:r>
            <a:r>
              <a:rPr lang="de-DE" dirty="0"/>
              <a:t> par </a:t>
            </a:r>
            <a:r>
              <a:rPr lang="de-DE" dirty="0" err="1"/>
              <a:t>rapport</a:t>
            </a:r>
            <a:r>
              <a:rPr lang="de-DE" dirty="0"/>
              <a:t> </a:t>
            </a:r>
            <a:r>
              <a:rPr lang="de-DE" dirty="0" err="1"/>
              <a:t>aux</a:t>
            </a:r>
            <a:r>
              <a:rPr lang="de-DE" dirty="0"/>
              <a:t> </a:t>
            </a:r>
            <a:r>
              <a:rPr lang="de-DE" dirty="0" err="1"/>
              <a:t>bonnes</a:t>
            </a:r>
            <a:r>
              <a:rPr lang="de-DE" dirty="0"/>
              <a:t> </a:t>
            </a:r>
            <a:r>
              <a:rPr lang="de-DE" dirty="0" err="1"/>
              <a:t>pratiques</a:t>
            </a:r>
            <a:r>
              <a:rPr lang="de-DE" dirty="0"/>
              <a:t> ?</a:t>
            </a:r>
          </a:p>
          <a:p>
            <a:pPr marL="571500" indent="-342900" fontAlgn="base">
              <a:buFont typeface="Arial" panose="020B0604020202020204" pitchFamily="34" charset="0"/>
              <a:buChar char="•"/>
            </a:pPr>
            <a:r>
              <a:rPr lang="de-DE" dirty="0" err="1"/>
              <a:t>Votre</a:t>
            </a:r>
            <a:r>
              <a:rPr lang="de-DE" dirty="0"/>
              <a:t> </a:t>
            </a:r>
            <a:r>
              <a:rPr lang="de-DE" dirty="0" err="1"/>
              <a:t>commune</a:t>
            </a:r>
            <a:r>
              <a:rPr lang="de-DE" dirty="0"/>
              <a:t> </a:t>
            </a:r>
            <a:r>
              <a:rPr lang="de-DE" dirty="0" err="1"/>
              <a:t>dispose</a:t>
            </a:r>
            <a:r>
              <a:rPr lang="de-DE" dirty="0"/>
              <a:t>-t-elle </a:t>
            </a:r>
            <a:r>
              <a:rPr lang="de-DE" dirty="0" err="1"/>
              <a:t>d’un</a:t>
            </a:r>
            <a:r>
              <a:rPr lang="de-DE" dirty="0"/>
              <a:t> </a:t>
            </a:r>
            <a:r>
              <a:rPr lang="de-DE" dirty="0" err="1"/>
              <a:t>e-catalogue</a:t>
            </a:r>
            <a:r>
              <a:rPr lang="de-DE" dirty="0"/>
              <a:t> ? </a:t>
            </a:r>
          </a:p>
          <a:p>
            <a:pPr marL="1028700" lvl="1" indent="-342900" fontAlgn="base">
              <a:buFont typeface="Arial" panose="020B0604020202020204" pitchFamily="34" charset="0"/>
              <a:buChar char="•"/>
            </a:pPr>
            <a:r>
              <a:rPr lang="de-DE" dirty="0"/>
              <a:t>Si </a:t>
            </a:r>
            <a:r>
              <a:rPr lang="de-DE" dirty="0" err="1"/>
              <a:t>oui</a:t>
            </a:r>
            <a:r>
              <a:rPr lang="de-DE" dirty="0"/>
              <a:t>, </a:t>
            </a:r>
            <a:r>
              <a:rPr lang="de-DE" dirty="0" err="1"/>
              <a:t>comment</a:t>
            </a:r>
            <a:r>
              <a:rPr lang="de-DE" dirty="0"/>
              <a:t> en </a:t>
            </a:r>
            <a:r>
              <a:rPr lang="de-DE" dirty="0" err="1"/>
              <a:t>êtes-vous</a:t>
            </a:r>
            <a:r>
              <a:rPr lang="de-DE" dirty="0"/>
              <a:t> </a:t>
            </a:r>
            <a:r>
              <a:rPr lang="de-DE" dirty="0" err="1"/>
              <a:t>arrivé</a:t>
            </a:r>
            <a:r>
              <a:rPr lang="de-DE" dirty="0"/>
              <a:t> </a:t>
            </a:r>
            <a:r>
              <a:rPr lang="de-DE" dirty="0" err="1"/>
              <a:t>là</a:t>
            </a:r>
            <a:r>
              <a:rPr lang="de-DE" dirty="0"/>
              <a:t> ?</a:t>
            </a:r>
          </a:p>
          <a:p>
            <a:pPr marL="1028700" lvl="1" indent="-342900" fontAlgn="base">
              <a:buFont typeface="Arial" panose="020B0604020202020204" pitchFamily="34" charset="0"/>
              <a:buChar char="•"/>
            </a:pPr>
            <a:r>
              <a:rPr lang="de-DE" dirty="0"/>
              <a:t>Si non, </a:t>
            </a:r>
            <a:r>
              <a:rPr lang="de-DE" dirty="0" err="1"/>
              <a:t>serait-ce</a:t>
            </a:r>
            <a:r>
              <a:rPr lang="de-DE" dirty="0"/>
              <a:t> </a:t>
            </a:r>
            <a:r>
              <a:rPr lang="de-DE" dirty="0" err="1"/>
              <a:t>une</a:t>
            </a:r>
            <a:r>
              <a:rPr lang="de-DE" dirty="0"/>
              <a:t> </a:t>
            </a:r>
            <a:r>
              <a:rPr lang="de-DE" dirty="0" err="1"/>
              <a:t>possibilité</a:t>
            </a:r>
            <a:r>
              <a:rPr lang="de-DE" dirty="0"/>
              <a:t> (</a:t>
            </a:r>
            <a:r>
              <a:rPr lang="de-DE" dirty="0" err="1"/>
              <a:t>uniquement</a:t>
            </a:r>
            <a:r>
              <a:rPr lang="de-DE" dirty="0"/>
              <a:t> </a:t>
            </a:r>
            <a:r>
              <a:rPr lang="de-DE" dirty="0" err="1"/>
              <a:t>pour</a:t>
            </a:r>
            <a:r>
              <a:rPr lang="de-DE" dirty="0"/>
              <a:t> </a:t>
            </a:r>
            <a:r>
              <a:rPr lang="de-DE" dirty="0" err="1"/>
              <a:t>votre</a:t>
            </a:r>
            <a:r>
              <a:rPr lang="de-DE" dirty="0"/>
              <a:t> </a:t>
            </a:r>
            <a:r>
              <a:rPr lang="de-DE" dirty="0" err="1"/>
              <a:t>commune</a:t>
            </a:r>
            <a:r>
              <a:rPr lang="de-DE" dirty="0"/>
              <a:t> </a:t>
            </a:r>
            <a:r>
              <a:rPr lang="de-DE" dirty="0" err="1"/>
              <a:t>ou</a:t>
            </a:r>
            <a:r>
              <a:rPr lang="de-DE" dirty="0"/>
              <a:t> en commun </a:t>
            </a:r>
            <a:r>
              <a:rPr lang="de-DE" dirty="0" err="1"/>
              <a:t>avec</a:t>
            </a:r>
            <a:r>
              <a:rPr lang="de-DE" dirty="0"/>
              <a:t> </a:t>
            </a:r>
            <a:r>
              <a:rPr lang="de-DE" dirty="0" err="1"/>
              <a:t>d’autres</a:t>
            </a:r>
            <a:r>
              <a:rPr lang="de-DE" dirty="0"/>
              <a:t> </a:t>
            </a:r>
            <a:r>
              <a:rPr lang="de-DE" dirty="0" err="1"/>
              <a:t>communes</a:t>
            </a:r>
            <a:r>
              <a:rPr lang="de-DE" dirty="0"/>
              <a:t>) ?</a:t>
            </a:r>
          </a:p>
        </p:txBody>
      </p:sp>
      <p:sp>
        <p:nvSpPr>
          <p:cNvPr id="184" name="Google Shape;184;p3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9</a:t>
            </a:fld>
            <a:endParaRPr/>
          </a:p>
        </p:txBody>
      </p:sp>
    </p:spTree>
  </p:cSld>
  <p:clrMapOvr>
    <a:masterClrMapping/>
  </p:clrMapOvr>
</p:sld>
</file>

<file path=ppt/theme/theme1.xml><?xml version="1.0" encoding="utf-8"?>
<a:theme xmlns:a="http://schemas.openxmlformats.org/drawingml/2006/main" name="Benutzerdefiniert">
  <a:themeElements>
    <a:clrScheme name="Benutzerdefiniert 5">
      <a:dk1>
        <a:srgbClr val="000000"/>
      </a:dk1>
      <a:lt1>
        <a:srgbClr val="FFFFFF"/>
      </a:lt1>
      <a:dk2>
        <a:srgbClr val="E4E4E4"/>
      </a:dk2>
      <a:lt2>
        <a:srgbClr val="A3C42A"/>
      </a:lt2>
      <a:accent1>
        <a:srgbClr val="A9D4DB"/>
      </a:accent1>
      <a:accent2>
        <a:srgbClr val="FAB609"/>
      </a:accent2>
      <a:accent3>
        <a:srgbClr val="4495A2"/>
      </a:accent3>
      <a:accent4>
        <a:srgbClr val="035854"/>
      </a:accent4>
      <a:accent5>
        <a:srgbClr val="CCDB84"/>
      </a:accent5>
      <a:accent6>
        <a:srgbClr val="A3C42A"/>
      </a:accent6>
      <a:hlink>
        <a:srgbClr val="035854"/>
      </a:hlink>
      <a:folHlink>
        <a:srgbClr val="0F49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2596</Words>
  <Application>Microsoft Macintosh PowerPoint</Application>
  <PresentationFormat>Breitbild</PresentationFormat>
  <Paragraphs>160</Paragraphs>
  <Slides>18</Slides>
  <Notes>18</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18</vt:i4>
      </vt:variant>
    </vt:vector>
  </HeadingPairs>
  <TitlesOfParts>
    <vt:vector size="24" baseType="lpstr">
      <vt:lpstr>Arial</vt:lpstr>
      <vt:lpstr>Aptos</vt:lpstr>
      <vt:lpstr>Calibri</vt:lpstr>
      <vt:lpstr>Play</vt:lpstr>
      <vt:lpstr>Aptos Serif</vt:lpstr>
      <vt:lpstr>Benutzerdefiniert</vt:lpstr>
      <vt:lpstr>PowerPoint-Präsentation</vt:lpstr>
      <vt:lpstr>Agenda</vt:lpstr>
      <vt:lpstr>1. Exemple pratique  de labels de produits </vt:lpstr>
      <vt:lpstr>Exemples de labels de produits</vt:lpstr>
      <vt:lpstr>Exercice de groupe :  labels de produits</vt:lpstr>
      <vt:lpstr>2. Exemple pratique : éclairage LED </vt:lpstr>
      <vt:lpstr>Exercice de groupe :  éclairage LED</vt:lpstr>
      <vt:lpstr>3. Exemple pratique :  (e-)catalogue</vt:lpstr>
      <vt:lpstr>Exercice de groupe : (e-)catalogue</vt:lpstr>
      <vt:lpstr>4. Exemple pratique : implication du personnel des communes </vt:lpstr>
      <vt:lpstr>Exercice de groupe :  impliquer le personnel</vt:lpstr>
      <vt:lpstr>5. Exemple pratique Implication des parties prenantes</vt:lpstr>
      <vt:lpstr>Exercice de groupe :  implication des parties prenantes</vt:lpstr>
      <vt:lpstr>6. Exemple pratique :  risque des voitures électriques</vt:lpstr>
      <vt:lpstr>Exercice de groupe :  risque des voitures électriques</vt:lpstr>
      <vt:lpstr>Merci beaucoup!</vt:lpstr>
      <vt:lpstr>Références texte :</vt:lpstr>
      <vt:lpstr>Références images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nicole</dc:creator>
  <cp:lastModifiedBy>Katharina Gasteiger</cp:lastModifiedBy>
  <cp:revision>9</cp:revision>
  <dcterms:created xsi:type="dcterms:W3CDTF">2024-09-16T10:50:40Z</dcterms:created>
  <dcterms:modified xsi:type="dcterms:W3CDTF">2026-04-30T11:06:40Z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