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4"/>
  </p:notesMasterIdLst>
  <p:sldIdLst>
    <p:sldId id="294" r:id="rId2"/>
    <p:sldId id="257" r:id="rId3"/>
    <p:sldId id="258" r:id="rId4"/>
    <p:sldId id="259" r:id="rId5"/>
    <p:sldId id="260" r:id="rId6"/>
    <p:sldId id="261" r:id="rId7"/>
    <p:sldId id="262" r:id="rId8"/>
    <p:sldId id="263" r:id="rId9"/>
    <p:sldId id="299" r:id="rId10"/>
    <p:sldId id="265" r:id="rId11"/>
    <p:sldId id="266" r:id="rId12"/>
    <p:sldId id="300" r:id="rId13"/>
    <p:sldId id="268" r:id="rId14"/>
    <p:sldId id="269" r:id="rId15"/>
    <p:sldId id="270" r:id="rId16"/>
    <p:sldId id="271" r:id="rId17"/>
    <p:sldId id="301" r:id="rId18"/>
    <p:sldId id="273" r:id="rId19"/>
    <p:sldId id="302" r:id="rId20"/>
    <p:sldId id="275" r:id="rId21"/>
    <p:sldId id="276" r:id="rId22"/>
    <p:sldId id="293" r:id="rId23"/>
  </p:sldIdLst>
  <p:sldSz cx="12192000" cy="6858000"/>
  <p:notesSz cx="6858000" cy="9144000"/>
  <p:embeddedFontLst>
    <p:embeddedFont>
      <p:font typeface="Aptos Serif" panose="02020604070405020304" pitchFamily="18" charset="0"/>
      <p:regular r:id="rId25"/>
      <p:bold r:id="rId26"/>
      <p:italic r:id="rId27"/>
      <p:boldItalic r:id="rId28"/>
    </p:embeddedFont>
    <p:embeddedFont>
      <p:font typeface="Play" pitchFamily="2"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h+ZH5jKdqOHyD5W0fSomSQBKVNR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3F3F"/>
    <a:srgbClr val="65B1BE"/>
    <a:srgbClr val="FBB50A"/>
    <a:srgbClr val="A3C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1B1D22-BFB3-4FE8-8432-005503A4240A}">
  <a:tblStyle styleId="{2F1B1D22-BFB3-4FE8-8432-005503A4240A}"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81"/>
  </p:normalViewPr>
  <p:slideViewPr>
    <p:cSldViewPr snapToGrid="0">
      <p:cViewPr varScale="1">
        <p:scale>
          <a:sx n="116" d="100"/>
          <a:sy n="116" d="100"/>
        </p:scale>
        <p:origin x="208"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www.woeb.swiss/de/" TargetMode="External"/><Relationship Id="rId3" Type="http://schemas.openxmlformats.org/officeDocument/2006/relationships/hyperlink" Target="http://www.kompass-nachhaltigkeit.de" TargetMode="External"/><Relationship Id="rId7" Type="http://schemas.openxmlformats.org/officeDocument/2006/relationships/hyperlink" Target="http://www.nabe.gv.at/"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lernplattform.engagement-global.de/" TargetMode="External"/><Relationship Id="rId5" Type="http://schemas.openxmlformats.org/officeDocument/2006/relationships/hyperlink" Target="http://www.beschaffungs-info.de" TargetMode="External"/><Relationship Id="rId4" Type="http://schemas.openxmlformats.org/officeDocument/2006/relationships/hyperlink" Target="http://www.nachhaltige-beschaffung.info"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14" name="Google Shape;11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DE"/>
              <a:t>Siehe proCURE Handbuch S. 29-31</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Gütezeichen sind insbesondere für kleine Gemeinden ein entscheidendes Hilfsmittel für die nachhaltige Beschaffung. Mit Hilfe von Gütezeichen können die Beschaffenden der Gemeinden schnell erkennen, ob das Produkt oder die Dienstleistung nachhaltig ist. Die Verwendung von Gütezeichen im Beschaffungsprozess ist erlaubt, wenn die Gütezeichen bestimmte Kriterien erfüllen:</a:t>
            </a:r>
            <a:endParaRPr/>
          </a:p>
          <a:p>
            <a:pPr marL="457200" lvl="0" indent="-317500" algn="l" rtl="0">
              <a:spcBef>
                <a:spcPts val="0"/>
              </a:spcBef>
              <a:spcAft>
                <a:spcPts val="0"/>
              </a:spcAft>
              <a:buClr>
                <a:schemeClr val="dk1"/>
              </a:buClr>
              <a:buSzPts val="1400"/>
              <a:buChar char="-"/>
            </a:pPr>
            <a:r>
              <a:rPr lang="de-DE"/>
              <a:t>Die Anforderungen des Gütezeichens basieren auf objektiv nachprüfbaren und nicht diskriminierenden Kriterien, die für die Bestimmung der Merkmale der Leistung geeignet sind.</a:t>
            </a:r>
            <a:endParaRPr/>
          </a:p>
          <a:p>
            <a:pPr marL="457200" lvl="0" indent="-317500" algn="l" rtl="0">
              <a:spcBef>
                <a:spcPts val="0"/>
              </a:spcBef>
              <a:spcAft>
                <a:spcPts val="0"/>
              </a:spcAft>
              <a:buClr>
                <a:schemeClr val="dk1"/>
              </a:buClr>
              <a:buSzPts val="1400"/>
              <a:buChar char="-"/>
            </a:pPr>
            <a:r>
              <a:rPr lang="de-DE"/>
              <a:t>Die Gütezeichen werden im Rahmen eines offenen und transparenten Verfahrens eingeführt, an dem alle relevanten interessierten Kreise teilnehmen können.</a:t>
            </a:r>
            <a:endParaRPr/>
          </a:p>
          <a:p>
            <a:pPr marL="457200" lvl="0" indent="-317500" algn="l" rtl="0">
              <a:spcBef>
                <a:spcPts val="0"/>
              </a:spcBef>
              <a:spcAft>
                <a:spcPts val="0"/>
              </a:spcAft>
              <a:buClr>
                <a:schemeClr val="dk1"/>
              </a:buClr>
              <a:buSzPts val="1400"/>
              <a:buChar char="-"/>
            </a:pPr>
            <a:r>
              <a:rPr lang="de-DE"/>
              <a:t>Die Gütezeichen sind für alle Betroffenen zugänglich.</a:t>
            </a:r>
            <a:endParaRPr/>
          </a:p>
          <a:p>
            <a:pPr marL="457200" lvl="0" indent="-317500" algn="l" rtl="0">
              <a:spcBef>
                <a:spcPts val="0"/>
              </a:spcBef>
              <a:spcAft>
                <a:spcPts val="0"/>
              </a:spcAft>
              <a:buClr>
                <a:schemeClr val="dk1"/>
              </a:buClr>
              <a:buSzPts val="1400"/>
              <a:buChar char="-"/>
            </a:pPr>
            <a:r>
              <a:rPr lang="de-DE"/>
              <a:t>Die Anforderungen an die Gütezeichen werden von einem unabhängigen Dritten festgelegt, auf den die Unternehmen, die das Gütezeichen beantragen, keinen maßgeblichen Einfluss ausüben können.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Es gibt zwar eine Vielzahl von Gütezeichen, aber nur eine begrenzte Anzahl erfüllt die oben genannten Anforderungen. Die Herausforderung besteht darin, sich mit den Gütezeichen, die diese Anforderungen erfüllen, vertraut zu machen und sie auf den Produkten zu erkennen. Nachfolgend sind vier Arten an Gütezeichen beschrieben. Die ersten drei Arten an Gütezeichen erfüllen in der Regel die oben genannten Anforderungen.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Gütezeichen von breit angelegten Zertifizierungsinitiativen: In der EU gibt es mehrere Zertifizierungsinitiativen, die Richtlinien für eine breite Palette an Produkten und Dienstleistungen bereitstellen. Häufig stehen hinter diesen Initiativen staatliche Stellen oder ihnen nahestehende Institutionen wie etwa Normungsorganisationen. Die von diesen Stellen vergebenen Gütezeichen zählen in der Regel zu den aussagekräftigsten Nachweisen für die Nachhaltigkeit eines Produkts oder einer Dienstleistung. Die Zertifizierungsinitiativen verfügen über Richtlinien für einzelne Produkt- und Dienstleistungsgruppen, in denen die relevanten Nachhaltigkeits- und Qualitätskriterien detailliert beschrieben sind. Unternehmen, die ein solches Zertifikat erhalten möchten, müssen nachweisen, dass sie die in den Richtlinien festgelegten Kriterien erfüllen. Wird dieser Nachweis im Rahmen einer Prüfung bestätigt, erhalten die Unternehmen das Recht, das entsprechende Gütezeichen für einen bestimmten Zeitraum zu verwenden. Beispiele: EU-Ecolabel, das Österreichische Umweltzeichen, der Blaue Engel, NF Environnement und C2C.</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Gütezeichen, die für einzelne Endprodukte vergeben werden: Diese Art von Gütezeichen wird ebenfalls von unabhängigen Dritten vergeben. Zu den zuvor genannten Gütezeichen gibt es jedoch einen großen Unterschied: Es werden nur wenige Produktgruppen zertifiziert. Oftmals sind die Organisationen, die für die Vergabe der Gütezeichen verantwortlich sind, private Einrichtungen. Gütezeichen dieser Art gibt es vor allem für Textilien, Lebensmittel und IT-Geräte. Eine kleine Auswahl dieser Gütezeichen: TCO-certified, Öko-Tex Standard 100, GOTS, Fair Wear and ASC.</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Gesetzlich vorgeschriebene Gütezeichen:  Einige Gütezeichen, die über die Einhaltung eines bestimmten Qualitätsstandards informieren, sind gesetzlich vorgeschrieben. Dazu gehört z. B. das EU-Bio-Logo, das auf allen verpackten Lebensmitteln zu finden sein muss, die in der EU hergestellt und als Bio-Produkt vermarktet werden. Auch die Energieverbrauchskennzeichnung, die z. B. auf Elektrogeräten angebracht werden muss, gehört dazu.</a:t>
            </a:r>
            <a:endParaRPr/>
          </a:p>
          <a:p>
            <a:pPr marL="0" lvl="0" indent="0" algn="l" rtl="0">
              <a:lnSpc>
                <a:spcPct val="100000"/>
              </a:lnSpc>
              <a:spcBef>
                <a:spcPts val="0"/>
              </a:spcBef>
              <a:spcAft>
                <a:spcPts val="0"/>
              </a:spcAft>
              <a:buSzPts val="1400"/>
              <a:buNone/>
            </a:pPr>
            <a:endParaRPr/>
          </a:p>
        </p:txBody>
      </p:sp>
      <p:sp>
        <p:nvSpPr>
          <p:cNvPr id="186" name="Google Shape;18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11" name="Google Shape;211;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0538CD9F-A6E1-5518-4041-DF56146D5311}"/>
            </a:ext>
          </a:extLst>
        </p:cNvPr>
        <p:cNvGrpSpPr/>
        <p:nvPr/>
      </p:nvGrpSpPr>
      <p:grpSpPr>
        <a:xfrm>
          <a:off x="0" y="0"/>
          <a:ext cx="0" cy="0"/>
          <a:chOff x="0" y="0"/>
          <a:chExt cx="0" cy="0"/>
        </a:xfrm>
      </p:grpSpPr>
      <p:sp>
        <p:nvSpPr>
          <p:cNvPr id="111" name="Google Shape;111;p30:notes">
            <a:extLst>
              <a:ext uri="{FF2B5EF4-FFF2-40B4-BE49-F238E27FC236}">
                <a16:creationId xmlns:a16="http://schemas.microsoft.com/office/drawing/2014/main" id="{30BEB6FE-E949-CAFE-C7F3-4D30784F0AD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30:notes">
            <a:extLst>
              <a:ext uri="{FF2B5EF4-FFF2-40B4-BE49-F238E27FC236}">
                <a16:creationId xmlns:a16="http://schemas.microsoft.com/office/drawing/2014/main" id="{74DE2D40-9F02-AB35-95DB-23F79ABB2D8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5604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DE" dirty="0" err="1"/>
              <a:t>Voir</a:t>
            </a:r>
            <a:r>
              <a:rPr lang="de-DE" dirty="0"/>
              <a:t> le </a:t>
            </a:r>
            <a:r>
              <a:rPr lang="de-DE" dirty="0" err="1"/>
              <a:t>manuel</a:t>
            </a:r>
            <a:r>
              <a:rPr lang="de-DE" dirty="0"/>
              <a:t> </a:t>
            </a:r>
            <a:r>
              <a:rPr lang="de-DE" dirty="0" err="1"/>
              <a:t>proCURE</a:t>
            </a:r>
            <a:r>
              <a:rPr lang="de-DE" dirty="0"/>
              <a:t>, p. 31-32</a:t>
            </a:r>
          </a:p>
          <a:p>
            <a:pPr marL="0" lvl="0" indent="0" algn="l" rtl="0">
              <a:spcBef>
                <a:spcPts val="0"/>
              </a:spcBef>
              <a:spcAft>
                <a:spcPts val="0"/>
              </a:spcAft>
              <a:buClr>
                <a:schemeClr val="dk1"/>
              </a:buClr>
              <a:buSzPts val="1100"/>
              <a:buFont typeface="Arial"/>
              <a:buNone/>
            </a:pPr>
            <a:r>
              <a:rPr lang="de-DE" dirty="0"/>
              <a:t>Ce </a:t>
            </a:r>
            <a:r>
              <a:rPr lang="de-DE" dirty="0" err="1"/>
              <a:t>catalogue</a:t>
            </a:r>
            <a:r>
              <a:rPr lang="de-DE" dirty="0"/>
              <a:t> </a:t>
            </a:r>
            <a:r>
              <a:rPr lang="de-DE" dirty="0" err="1"/>
              <a:t>sert</a:t>
            </a:r>
            <a:r>
              <a:rPr lang="de-DE" dirty="0"/>
              <a:t> avant </a:t>
            </a:r>
            <a:r>
              <a:rPr lang="de-DE" dirty="0" err="1"/>
              <a:t>tout</a:t>
            </a:r>
            <a:r>
              <a:rPr lang="de-DE" dirty="0"/>
              <a:t> </a:t>
            </a:r>
            <a:r>
              <a:rPr lang="de-DE" dirty="0" err="1"/>
              <a:t>d'outil</a:t>
            </a:r>
            <a:r>
              <a:rPr lang="de-DE" dirty="0"/>
              <a:t> </a:t>
            </a:r>
            <a:r>
              <a:rPr lang="de-DE" dirty="0" err="1"/>
              <a:t>aux</a:t>
            </a:r>
            <a:r>
              <a:rPr lang="de-DE" dirty="0"/>
              <a:t> responsables des </a:t>
            </a:r>
            <a:r>
              <a:rPr lang="de-DE" dirty="0" err="1"/>
              <a:t>achats</a:t>
            </a:r>
            <a:r>
              <a:rPr lang="de-DE" dirty="0"/>
              <a:t> de la </a:t>
            </a:r>
            <a:r>
              <a:rPr lang="de-DE" dirty="0" err="1"/>
              <a:t>commune</a:t>
            </a:r>
            <a:r>
              <a:rPr lang="de-DE" dirty="0"/>
              <a:t> </a:t>
            </a:r>
            <a:r>
              <a:rPr lang="de-DE" dirty="0" err="1"/>
              <a:t>pour</a:t>
            </a:r>
            <a:r>
              <a:rPr lang="de-DE" dirty="0"/>
              <a:t> </a:t>
            </a:r>
            <a:r>
              <a:rPr lang="de-DE" dirty="0" err="1"/>
              <a:t>leurs</a:t>
            </a:r>
            <a:r>
              <a:rPr lang="de-DE" dirty="0"/>
              <a:t> </a:t>
            </a:r>
            <a:r>
              <a:rPr lang="de-DE" dirty="0" err="1"/>
              <a:t>futurs</a:t>
            </a:r>
            <a:r>
              <a:rPr lang="de-DE" dirty="0"/>
              <a:t> </a:t>
            </a:r>
            <a:r>
              <a:rPr lang="de-DE" dirty="0" err="1"/>
              <a:t>achats</a:t>
            </a:r>
            <a:r>
              <a:rPr lang="de-DE" dirty="0"/>
              <a:t>. Il </a:t>
            </a:r>
            <a:r>
              <a:rPr lang="de-DE" dirty="0" err="1"/>
              <a:t>peut</a:t>
            </a:r>
            <a:r>
              <a:rPr lang="de-DE" dirty="0"/>
              <a:t> </a:t>
            </a:r>
            <a:r>
              <a:rPr lang="de-DE" dirty="0" err="1"/>
              <a:t>également</a:t>
            </a:r>
            <a:r>
              <a:rPr lang="de-DE" dirty="0"/>
              <a:t> </a:t>
            </a:r>
            <a:r>
              <a:rPr lang="de-DE" dirty="0" err="1"/>
              <a:t>aider</a:t>
            </a:r>
            <a:r>
              <a:rPr lang="de-DE" dirty="0"/>
              <a:t> </a:t>
            </a:r>
            <a:r>
              <a:rPr lang="de-DE" dirty="0" err="1"/>
              <a:t>les</a:t>
            </a:r>
            <a:r>
              <a:rPr lang="de-DE" dirty="0"/>
              <a:t> </a:t>
            </a:r>
            <a:r>
              <a:rPr lang="de-DE" dirty="0" err="1"/>
              <a:t>nouveaux</a:t>
            </a:r>
            <a:r>
              <a:rPr lang="de-DE" dirty="0"/>
              <a:t> </a:t>
            </a:r>
            <a:r>
              <a:rPr lang="de-DE" dirty="0" err="1"/>
              <a:t>collaborateurs</a:t>
            </a:r>
            <a:r>
              <a:rPr lang="de-DE" dirty="0"/>
              <a:t> </a:t>
            </a:r>
            <a:r>
              <a:rPr lang="de-DE" dirty="0" err="1"/>
              <a:t>dans</a:t>
            </a:r>
            <a:r>
              <a:rPr lang="de-DE" dirty="0"/>
              <a:t> le </a:t>
            </a:r>
            <a:r>
              <a:rPr lang="de-DE" dirty="0" err="1"/>
              <a:t>domaine</a:t>
            </a:r>
            <a:r>
              <a:rPr lang="de-DE" dirty="0"/>
              <a:t> des </a:t>
            </a:r>
            <a:r>
              <a:rPr lang="de-DE" dirty="0" err="1"/>
              <a:t>achats</a:t>
            </a:r>
            <a:r>
              <a:rPr lang="de-DE" dirty="0"/>
              <a:t>. Le </a:t>
            </a:r>
            <a:r>
              <a:rPr lang="de-DE" dirty="0" err="1"/>
              <a:t>catalogue</a:t>
            </a:r>
            <a:r>
              <a:rPr lang="de-DE" dirty="0"/>
              <a:t> des </a:t>
            </a:r>
            <a:r>
              <a:rPr lang="de-DE" dirty="0" err="1"/>
              <a:t>achats</a:t>
            </a:r>
            <a:r>
              <a:rPr lang="de-DE" dirty="0"/>
              <a:t> </a:t>
            </a:r>
            <a:r>
              <a:rPr lang="de-DE" dirty="0" err="1"/>
              <a:t>doit</a:t>
            </a:r>
            <a:r>
              <a:rPr lang="de-DE" dirty="0"/>
              <a:t> </a:t>
            </a:r>
            <a:r>
              <a:rPr lang="de-DE" dirty="0" err="1"/>
              <a:t>être</a:t>
            </a:r>
            <a:r>
              <a:rPr lang="de-DE" dirty="0"/>
              <a:t> </a:t>
            </a:r>
            <a:r>
              <a:rPr lang="de-DE" dirty="0" err="1"/>
              <a:t>mis</a:t>
            </a:r>
            <a:r>
              <a:rPr lang="de-DE" dirty="0"/>
              <a:t> à jour </a:t>
            </a:r>
            <a:r>
              <a:rPr lang="de-DE" dirty="0" err="1"/>
              <a:t>régulièrement</a:t>
            </a:r>
            <a:r>
              <a:rPr lang="de-DE" dirty="0"/>
              <a:t>.</a:t>
            </a:r>
            <a:endParaRPr dirty="0"/>
          </a:p>
        </p:txBody>
      </p:sp>
      <p:sp>
        <p:nvSpPr>
          <p:cNvPr id="246" name="Google Shape;24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27C35707-440C-CC0F-7801-5E18A045A3A3}"/>
            </a:ext>
          </a:extLst>
        </p:cNvPr>
        <p:cNvGrpSpPr/>
        <p:nvPr/>
      </p:nvGrpSpPr>
      <p:grpSpPr>
        <a:xfrm>
          <a:off x="0" y="0"/>
          <a:ext cx="0" cy="0"/>
          <a:chOff x="0" y="0"/>
          <a:chExt cx="0" cy="0"/>
        </a:xfrm>
      </p:grpSpPr>
      <p:sp>
        <p:nvSpPr>
          <p:cNvPr id="111" name="Google Shape;111;p30:notes">
            <a:extLst>
              <a:ext uri="{FF2B5EF4-FFF2-40B4-BE49-F238E27FC236}">
                <a16:creationId xmlns:a16="http://schemas.microsoft.com/office/drawing/2014/main" id="{1B31FCF8-E90D-8523-F290-AD3F4CF5E6E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30:notes">
            <a:extLst>
              <a:ext uri="{FF2B5EF4-FFF2-40B4-BE49-F238E27FC236}">
                <a16:creationId xmlns:a16="http://schemas.microsoft.com/office/drawing/2014/main" id="{4C624243-62F9-2081-5CF4-FB8287B1326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29616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9256239E-3F60-814C-41A6-D1117FF5DDD3}"/>
            </a:ext>
          </a:extLst>
        </p:cNvPr>
        <p:cNvGrpSpPr/>
        <p:nvPr/>
      </p:nvGrpSpPr>
      <p:grpSpPr>
        <a:xfrm>
          <a:off x="0" y="0"/>
          <a:ext cx="0" cy="0"/>
          <a:chOff x="0" y="0"/>
          <a:chExt cx="0" cy="0"/>
        </a:xfrm>
      </p:grpSpPr>
      <p:sp>
        <p:nvSpPr>
          <p:cNvPr id="111" name="Google Shape;111;p30:notes">
            <a:extLst>
              <a:ext uri="{FF2B5EF4-FFF2-40B4-BE49-F238E27FC236}">
                <a16:creationId xmlns:a16="http://schemas.microsoft.com/office/drawing/2014/main" id="{7D515C2B-0E0B-5715-B7B8-129F030C9F4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30:notes">
            <a:extLst>
              <a:ext uri="{FF2B5EF4-FFF2-40B4-BE49-F238E27FC236}">
                <a16:creationId xmlns:a16="http://schemas.microsoft.com/office/drawing/2014/main" id="{6F7203A7-1D5F-0561-7A0C-1EB805CCCDE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8346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Teil 2 ist eine eigene Powerpoint</a:t>
            </a:r>
            <a:endParaRPr/>
          </a:p>
        </p:txBody>
      </p:sp>
      <p:sp>
        <p:nvSpPr>
          <p:cNvPr id="100" name="Google Shape;10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499" name="Google Shape;49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DE"/>
              <a:t>Siehe  proCURE Handbuch S. 18 - 21</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Teamaufbau und Sondierung möglicher Unterstützung: Nachhaltige Beschaffung erfordert Teamarbeit. Für eine erfolgreiche Umsetzung sollten ausgewählte Mitarbeitende eingebunden, Arbeitsgruppen gebildet und externe Unterstützungsangebote geprüft werden.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Bestandsaufnahme durchführen: Für die Umsetzung der nachhaltigen Beschaffung ist ein Überblick über die bestehenden Beschaffungsaktivitäten in der Gemeinde erforderlich. Die folgenden drei Schritte helfen dabei, eine Bestandsaufnahme durchzuführen.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Ziele umsetzen und Umfang festlegen: Auf der Grundlage der Bestandsaufnahme kann die Gemeinde Ziele entwickeln und genau definierte Kriterien anwenden, um so greifbare Vorteile für die lokale bzw. regionale Wirtschaft, Gesellschaft und Umwelt zu erzielen.</a:t>
            </a:r>
            <a:endParaRPr/>
          </a:p>
          <a:p>
            <a:pPr marL="457200" marR="0" lvl="0" indent="-228600" algn="l" rtl="0">
              <a:lnSpc>
                <a:spcPct val="100000"/>
              </a:lnSpc>
              <a:spcBef>
                <a:spcPts val="0"/>
              </a:spcBef>
              <a:spcAft>
                <a:spcPts val="0"/>
              </a:spcAft>
              <a:buSzPts val="1400"/>
              <a:buNone/>
            </a:pPr>
            <a:endParaRPr/>
          </a:p>
        </p:txBody>
      </p:sp>
      <p:sp>
        <p:nvSpPr>
          <p:cNvPr id="119" name="Google Shape;11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DE"/>
              <a:t>Siehe  proCURE Handbuch S. 16-17</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1: Ernennung eines Koordinators: Der Gemeinderat bzw. die Bürgermeisterin oder der Bürgermeister benennen eine Person, die die Aktivitäten zur nachhaltigen Beschaffung koordiniert: z. B. ein Mitarbeitender, der für die Beschaffung oder für Nachhaltigkeit zuständig ist oder ein Mitarbeitender mit Interesse und entsprechenden Fähigkeiten. Diese Person sollte folgende Eigenschaften mitbringen: neugierig; kommunikativ; flexibel; pragmatisch; ausdauernd; und hohe Frustrationstoleranz.</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2: Bildung einer kleinen Arbeitsgruppe: Idealerweise wird der Koordinierende von einer kleinen Arbeitsgruppe unterstützt, die Mitarbeitende aus verschiedenen Abteilungen wie Einkauf, Umwelt, Personalwesen und Finanzen umfasst. Das sorgt für einen reibungsloseren Informationsfluss und eröffnet Raum für unterschiedliche Perspektiven. Diese Arbeitsgruppe sollte sich regelmäßig treffen, um Ziele, Prozesse und nächste Schritte zu besprechen sowie Erkenntnisse und Erfahrungen auszutauschen.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3: Einbindung von zusätzlichem Fachwissen (falls erforderlich): Es ist von Vorteil, die Perspektive derjenigen mit einzubeziehen, die die nachhaltigen Produkte und Dienstleistungen nutzen. Dadurch wird nicht nur die Unterstützung</a:t>
            </a:r>
            <a:endParaRPr/>
          </a:p>
          <a:p>
            <a:pPr marL="0" lvl="0" indent="0" algn="l" rtl="0">
              <a:spcBef>
                <a:spcPts val="0"/>
              </a:spcBef>
              <a:spcAft>
                <a:spcPts val="0"/>
              </a:spcAft>
              <a:buClr>
                <a:schemeClr val="dk1"/>
              </a:buClr>
              <a:buSzPts val="1100"/>
              <a:buFont typeface="Arial"/>
              <a:buNone/>
            </a:pPr>
            <a:r>
              <a:rPr lang="de-DE"/>
              <a:t>für die nachhaltige Beschaffung gesichert, sondern auch gewährleistet, dass bestehende Bedürfnisse der Mitarbeitenden berücksichtigt werden. Auch die Zusammenarbeit mit externen Organisationen wie Umweltgruppen und Weltläden</a:t>
            </a:r>
            <a:endParaRPr/>
          </a:p>
          <a:p>
            <a:pPr marL="0" lvl="0" indent="0" algn="l" rtl="0">
              <a:spcBef>
                <a:spcPts val="0"/>
              </a:spcBef>
              <a:spcAft>
                <a:spcPts val="0"/>
              </a:spcAft>
              <a:buClr>
                <a:schemeClr val="dk1"/>
              </a:buClr>
              <a:buSzPts val="1100"/>
              <a:buFont typeface="Arial"/>
              <a:buNone/>
            </a:pPr>
            <a:r>
              <a:rPr lang="de-DE"/>
              <a:t>kann eine wertvolle Unterstützung bieten. Ihr Fachwissen kann helfen, die richtigen Prioritäten zu setzen.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4: Nutzung verfügbarer Instrumente und Informationen: Die koordinierende Person und die Arbeitsgruppenmitglieder sollten sich mit dem vorliegenden Handbuch und der proCURE-Toolbox vertraut machen. Bei Bedarf bieten verschiedene Wissensplattformen zusätzliche Unterstützung. Für kleinere Gemeinden sind insbesondere die folgenden Plattformen hilfreich: </a:t>
            </a:r>
            <a:r>
              <a:rPr lang="de-DE" u="sng">
                <a:solidFill>
                  <a:schemeClr val="hlink"/>
                </a:solidFill>
                <a:hlinkClick r:id="rId3"/>
              </a:rPr>
              <a:t>www.kompass-nachhaltigkeit.de</a:t>
            </a:r>
            <a:r>
              <a:rPr lang="de-DE"/>
              <a:t> </a:t>
            </a:r>
            <a:r>
              <a:rPr lang="de-DE" u="sng">
                <a:solidFill>
                  <a:schemeClr val="hlink"/>
                </a:solidFill>
                <a:hlinkClick r:id="rId4"/>
              </a:rPr>
              <a:t>www.nachhaltige-beschaffung.info</a:t>
            </a:r>
            <a:r>
              <a:rPr lang="de-DE"/>
              <a:t> </a:t>
            </a:r>
            <a:r>
              <a:rPr lang="de-DE" u="sng">
                <a:solidFill>
                  <a:schemeClr val="hlink"/>
                </a:solidFill>
                <a:hlinkClick r:id="rId5"/>
              </a:rPr>
              <a:t>www.beschaffungs-info.de</a:t>
            </a:r>
            <a:r>
              <a:rPr lang="de-DE"/>
              <a:t> </a:t>
            </a:r>
            <a:r>
              <a:rPr lang="de-DE" u="sng">
                <a:solidFill>
                  <a:schemeClr val="hlink"/>
                </a:solidFill>
                <a:hlinkClick r:id="rId6"/>
              </a:rPr>
              <a:t>lernplattform.engagement-global.de/</a:t>
            </a:r>
            <a:r>
              <a:rPr lang="de-DE"/>
              <a:t> </a:t>
            </a:r>
            <a:r>
              <a:rPr lang="de-DE" u="sng">
                <a:solidFill>
                  <a:schemeClr val="hlink"/>
                </a:solidFill>
                <a:hlinkClick r:id="rId7"/>
              </a:rPr>
              <a:t>www.nabe.gv.at/</a:t>
            </a:r>
            <a:r>
              <a:rPr lang="de-DE"/>
              <a:t> </a:t>
            </a:r>
            <a:r>
              <a:rPr lang="de-DE" u="sng">
                <a:solidFill>
                  <a:schemeClr val="hlink"/>
                </a:solidFill>
                <a:hlinkClick r:id="rId8"/>
              </a:rPr>
              <a:t>www.woeb.swiss/de/</a:t>
            </a:r>
            <a:r>
              <a:rPr lang="de-DE"/>
              <a:t>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133" name="Google Shape;13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DE"/>
              <a:t>Siehe proCURE Handbuch S. 18-19</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1: Ermittlung der Kolleginnen und Kollegen, die beschaffen:  Im ersten Schritt geht es darum festzustellen, wer in der Gemeinde operativ für die Beschaffung zuständig ist. Dies kann durch Rücksprache mit der Bürgermeisterin bzw. dem Bürgermeister und/oder durch Gespräche mit den am Beschaffungsprozess beteiligten Personen geschehen. Wichtig ist auch zu wissen, wer den Bedarf an Produkten und Dienstleistungen an wen meldet und wer die Befugnis hat, die Beschaffung zu genehmigen (in der Regel die Bürgermeisterin bzw. der Bürgermeister).</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2: Sammeln von Daten durch den Austausch mit Kollegen:  In Absprache mit den für die Beschaffung zuständigen Kollegen sollen Daten darüber gesammelt werden, was, in welchen zeitlichen Abständen und in welchen Mengen beschafft wird: </a:t>
            </a:r>
            <a:endParaRPr/>
          </a:p>
          <a:p>
            <a:pPr marL="0" lvl="0" indent="0" algn="l" rtl="0">
              <a:spcBef>
                <a:spcPts val="0"/>
              </a:spcBef>
              <a:spcAft>
                <a:spcPts val="0"/>
              </a:spcAft>
              <a:buClr>
                <a:schemeClr val="dk1"/>
              </a:buClr>
              <a:buSzPts val="1100"/>
              <a:buFont typeface="Arial"/>
              <a:buNone/>
            </a:pPr>
            <a:r>
              <a:rPr lang="de-DE"/>
              <a:t>Welche Produkte und Dienstleistungen werden beschafft?</a:t>
            </a:r>
            <a:endParaRPr/>
          </a:p>
          <a:p>
            <a:pPr marL="0" lvl="0" indent="0" algn="l" rtl="0">
              <a:spcBef>
                <a:spcPts val="0"/>
              </a:spcBef>
              <a:spcAft>
                <a:spcPts val="0"/>
              </a:spcAft>
              <a:buClr>
                <a:schemeClr val="dk1"/>
              </a:buClr>
              <a:buSzPts val="1100"/>
              <a:buFont typeface="Arial"/>
              <a:buNone/>
            </a:pPr>
            <a:r>
              <a:rPr lang="de-DE"/>
              <a:t>Welche Mengen werden von den Produkten und Dienstleistungen</a:t>
            </a:r>
            <a:endParaRPr/>
          </a:p>
          <a:p>
            <a:pPr marL="0" lvl="0" indent="0" algn="l" rtl="0">
              <a:spcBef>
                <a:spcPts val="0"/>
              </a:spcBef>
              <a:spcAft>
                <a:spcPts val="0"/>
              </a:spcAft>
              <a:buClr>
                <a:schemeClr val="dk1"/>
              </a:buClr>
              <a:buSzPts val="1100"/>
              <a:buFont typeface="Arial"/>
              <a:buNone/>
            </a:pPr>
            <a:r>
              <a:rPr lang="de-DE"/>
              <a:t>beschafft?</a:t>
            </a:r>
            <a:endParaRPr/>
          </a:p>
          <a:p>
            <a:pPr marL="0" lvl="0" indent="0" algn="l" rtl="0">
              <a:spcBef>
                <a:spcPts val="0"/>
              </a:spcBef>
              <a:spcAft>
                <a:spcPts val="0"/>
              </a:spcAft>
              <a:buClr>
                <a:schemeClr val="dk1"/>
              </a:buClr>
              <a:buSzPts val="1100"/>
              <a:buFont typeface="Arial"/>
              <a:buNone/>
            </a:pPr>
            <a:r>
              <a:rPr lang="de-DE"/>
              <a:t>In welchen zeitlichen Abständen wird die Beschaffung durchgeführt?</a:t>
            </a:r>
            <a:endParaRPr/>
          </a:p>
          <a:p>
            <a:pPr marL="0" lvl="0" indent="0" algn="l" rtl="0">
              <a:spcBef>
                <a:spcPts val="0"/>
              </a:spcBef>
              <a:spcAft>
                <a:spcPts val="0"/>
              </a:spcAft>
              <a:buClr>
                <a:schemeClr val="dk1"/>
              </a:buClr>
              <a:buSzPts val="1100"/>
              <a:buFont typeface="Arial"/>
              <a:buNone/>
            </a:pPr>
            <a:r>
              <a:rPr lang="de-DE"/>
              <a:t>Welche Beschaffungsmethode wird üblicherweise angewendet (siehe „Beschaffung unterhalb der Schwelle für nationale Ausschreibungen“ auf Seite 23 im Handbuch)</a:t>
            </a:r>
            <a:endParaRPr/>
          </a:p>
          <a:p>
            <a:pPr marL="0" lvl="0" indent="0" algn="l" rtl="0">
              <a:spcBef>
                <a:spcPts val="0"/>
              </a:spcBef>
              <a:spcAft>
                <a:spcPts val="0"/>
              </a:spcAft>
              <a:buClr>
                <a:schemeClr val="dk1"/>
              </a:buClr>
              <a:buSzPts val="1100"/>
              <a:buFont typeface="Arial"/>
              <a:buNone/>
            </a:pPr>
            <a:r>
              <a:rPr lang="de-DE"/>
              <a:t>Welche Unternehmen sind in der Regel die Auftragnehmer?</a:t>
            </a:r>
            <a:endParaRPr/>
          </a:p>
          <a:p>
            <a:pPr marL="0" lvl="0" indent="0" algn="l" rtl="0">
              <a:spcBef>
                <a:spcPts val="0"/>
              </a:spcBef>
              <a:spcAft>
                <a:spcPts val="0"/>
              </a:spcAft>
              <a:buClr>
                <a:schemeClr val="dk1"/>
              </a:buClr>
              <a:buSzPts val="1100"/>
              <a:buFont typeface="Arial"/>
              <a:buNone/>
            </a:pPr>
            <a:r>
              <a:rPr lang="de-DE"/>
              <a:t>Wie lauten die aktuellen Verträge und welche Laufzeit haben sie?</a:t>
            </a:r>
            <a:endParaRPr/>
          </a:p>
          <a:p>
            <a:pPr marL="0" lvl="0" indent="0" algn="l" rtl="0">
              <a:spcBef>
                <a:spcPts val="0"/>
              </a:spcBef>
              <a:spcAft>
                <a:spcPts val="0"/>
              </a:spcAft>
              <a:buClr>
                <a:schemeClr val="dk1"/>
              </a:buClr>
              <a:buSzPts val="1100"/>
              <a:buFont typeface="Arial"/>
              <a:buNone/>
            </a:pPr>
            <a:r>
              <a:rPr lang="de-DE"/>
              <a:t>Werden bei den Beschaffungsprozessen Nachhaltigkeitskriterien berücksichtigt – und wenn ja, welche?</a:t>
            </a:r>
            <a:endParaRPr/>
          </a:p>
          <a:p>
            <a:pPr marL="0" lvl="0" indent="0" algn="l" rtl="0">
              <a:spcBef>
                <a:spcPts val="0"/>
              </a:spcBef>
              <a:spcAft>
                <a:spcPts val="0"/>
              </a:spcAft>
              <a:buClr>
                <a:schemeClr val="dk1"/>
              </a:buClr>
              <a:buSzPts val="1100"/>
              <a:buFont typeface="Arial"/>
              <a:buNone/>
            </a:pPr>
            <a:r>
              <a:rPr lang="de-DE"/>
              <a:t>Wie viel Geld wird jährlich für die Beschaffung von Produkten und Dienstleistungen ausgegeben? (Diese Summe muss gegebenenfalls mit den Buchhaltungsunterlagen der Gemeinde abgeglichen werden.)</a:t>
            </a:r>
            <a:endParaRPr/>
          </a:p>
          <a:p>
            <a:pPr marL="0" lvl="0" indent="0" algn="l" rtl="0">
              <a:spcBef>
                <a:spcPts val="0"/>
              </a:spcBef>
              <a:spcAft>
                <a:spcPts val="0"/>
              </a:spcAft>
              <a:buClr>
                <a:schemeClr val="dk1"/>
              </a:buClr>
              <a:buSzPts val="1100"/>
              <a:buFont typeface="Arial"/>
              <a:buNone/>
            </a:pPr>
            <a:r>
              <a:rPr lang="de-DE"/>
              <a:t>Wie sehen die Beschaffungsprozesse für die verschiedenen Produkte und Dienstleistungen aus? (Wer legt die Mengen und Qualitäten der zu beschaffenden Produkte und Dienstleistungen fest, wer führt die Beschaffung durch, wer ist die Ansprechpartnerin oder der Ansprechpartner während der Vertragslaufzeit?)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3: Verarbeitung der Informationen und Erstellung einer Übersicht</a:t>
            </a:r>
            <a:endParaRPr/>
          </a:p>
          <a:p>
            <a:pPr marL="0" lvl="0" indent="0" algn="l" rtl="0">
              <a:spcBef>
                <a:spcPts val="0"/>
              </a:spcBef>
              <a:spcAft>
                <a:spcPts val="0"/>
              </a:spcAft>
              <a:buClr>
                <a:schemeClr val="dk1"/>
              </a:buClr>
              <a:buSzPts val="1100"/>
              <a:buFont typeface="Arial"/>
              <a:buNone/>
            </a:pPr>
            <a:r>
              <a:rPr lang="de-DE"/>
              <a:t>Die gesammelten Informationen über die von den verschiedenen Abteilungen beschafften Produkte und Dienstleistungen – einschließlich der damit verbundenen Ausgaben und der Beschaffungsprozesse – sollten systematisch aufbereitet werden. Zur umfassenden Darstellung dieser Daten sollte eine Übersicht entwickelt werden. Gegebenenfalls könnten ähnliche Produkte und Dienstleistungen gruppiert werden, um die Darstellung übersichtlicher zu gestalten.</a:t>
            </a:r>
            <a:endParaRPr/>
          </a:p>
          <a:p>
            <a:pPr marL="0" lvl="0" indent="0" algn="l" rtl="0">
              <a:lnSpc>
                <a:spcPct val="100000"/>
              </a:lnSpc>
              <a:spcBef>
                <a:spcPts val="0"/>
              </a:spcBef>
              <a:spcAft>
                <a:spcPts val="0"/>
              </a:spcAft>
              <a:buSzPts val="1400"/>
              <a:buNone/>
            </a:pPr>
            <a:endParaRPr/>
          </a:p>
        </p:txBody>
      </p:sp>
      <p:sp>
        <p:nvSpPr>
          <p:cNvPr id="149" name="Google Shape;14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DE"/>
              <a:t>Siehe proCURE Handbuch S. 19-21</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1: Entwicklung von Zielen, die mit den allgemeinen Prioritäten der Gemeinde übereinstimmen: Ein erster Schritt bei der nachhaltigen Beschaffung ist die Festlegung von Zielen. Diese Ziele können anfangs sehr einfach sein und mit der Zeit ehrgeiziger werden, wenn die Gemeinde Erfahrung und Vertrauen in die Umsetzung der nachhaltigen Beschaffung gewonnen hat. Die Ziele dienen als Grundlage für die nachhaltige Beschaffung und als eine gemeinsame Richtschnur für alle Beteiligten.</a:t>
            </a:r>
            <a:endParaRPr/>
          </a:p>
          <a:p>
            <a:pPr marL="0" lvl="0" indent="0" algn="l" rtl="0">
              <a:spcBef>
                <a:spcPts val="0"/>
              </a:spcBef>
              <a:spcAft>
                <a:spcPts val="0"/>
              </a:spcAft>
              <a:buClr>
                <a:schemeClr val="dk1"/>
              </a:buClr>
              <a:buSzPts val="1100"/>
              <a:buFont typeface="Arial"/>
              <a:buNone/>
            </a:pPr>
            <a:r>
              <a:rPr lang="de-DE"/>
              <a:t>Die Ziele sollten möglichst SMART sein (specific, measurable, achievable, relevant, time-bound), also spezifisch, messbar, erreichbar, relevant und zeitbezogen sein:</a:t>
            </a:r>
            <a:endParaRPr/>
          </a:p>
          <a:p>
            <a:pPr marL="0" lvl="0" indent="0" algn="l" rtl="0">
              <a:spcBef>
                <a:spcPts val="0"/>
              </a:spcBef>
              <a:spcAft>
                <a:spcPts val="0"/>
              </a:spcAft>
              <a:buClr>
                <a:schemeClr val="dk1"/>
              </a:buClr>
              <a:buSzPts val="1100"/>
              <a:buFont typeface="Arial"/>
              <a:buNone/>
            </a:pPr>
            <a:r>
              <a:rPr lang="de-DE"/>
              <a:t>Spezifisch: Die Ziele sollten deutlich machen, was die Gemeinde erreichen will.</a:t>
            </a:r>
            <a:endParaRPr/>
          </a:p>
          <a:p>
            <a:pPr marL="0" lvl="0" indent="0" algn="l" rtl="0">
              <a:spcBef>
                <a:spcPts val="0"/>
              </a:spcBef>
              <a:spcAft>
                <a:spcPts val="0"/>
              </a:spcAft>
              <a:buClr>
                <a:schemeClr val="dk1"/>
              </a:buClr>
              <a:buSzPts val="1100"/>
              <a:buFont typeface="Arial"/>
              <a:buNone/>
            </a:pPr>
            <a:r>
              <a:rPr lang="de-DE"/>
              <a:t>Messbar: Die Ziele sollten messbar sein, auch um den Fortschritt überprüfen zu können.</a:t>
            </a:r>
            <a:endParaRPr/>
          </a:p>
          <a:p>
            <a:pPr marL="0" lvl="0" indent="0" algn="l" rtl="0">
              <a:spcBef>
                <a:spcPts val="0"/>
              </a:spcBef>
              <a:spcAft>
                <a:spcPts val="0"/>
              </a:spcAft>
              <a:buClr>
                <a:schemeClr val="dk1"/>
              </a:buClr>
              <a:buSzPts val="1100"/>
              <a:buFont typeface="Arial"/>
              <a:buNone/>
            </a:pPr>
            <a:r>
              <a:rPr lang="de-DE"/>
              <a:t>Erreichbar: Die Ziele sollten – u. a. angesichts der beschränkten Ressourcen der Gemeinde – realistisch sein.</a:t>
            </a:r>
            <a:endParaRPr/>
          </a:p>
          <a:p>
            <a:pPr marL="0" lvl="0" indent="0" algn="l" rtl="0">
              <a:spcBef>
                <a:spcPts val="0"/>
              </a:spcBef>
              <a:spcAft>
                <a:spcPts val="0"/>
              </a:spcAft>
              <a:buClr>
                <a:schemeClr val="dk1"/>
              </a:buClr>
              <a:buSzPts val="1100"/>
              <a:buFont typeface="Arial"/>
              <a:buNone/>
            </a:pPr>
            <a:r>
              <a:rPr lang="de-DE"/>
              <a:t>Relevant: Die Ziele sollten mit den allgemeinen Prioritäten bzw. Zielen der Gemeinde übereinstimmen.</a:t>
            </a:r>
            <a:endParaRPr/>
          </a:p>
          <a:p>
            <a:pPr marL="0" lvl="0" indent="0" algn="l" rtl="0">
              <a:spcBef>
                <a:spcPts val="0"/>
              </a:spcBef>
              <a:spcAft>
                <a:spcPts val="0"/>
              </a:spcAft>
              <a:buClr>
                <a:schemeClr val="dk1"/>
              </a:buClr>
              <a:buSzPts val="1100"/>
              <a:buFont typeface="Arial"/>
              <a:buNone/>
            </a:pPr>
            <a:r>
              <a:rPr lang="de-DE"/>
              <a:t>Zeitgebunden: Die Ziele sollten mit festgelegten Fristen verbunden sein.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2: Auswahl von Produkten und Dienstleistungen: Im zweiten Schritt geht es darum, auf der Grundlage der in Schritt 1 definierten Ziele diejenigen Produkte und Dienstleistungen auszuwählen, die für eine nachhaltige Beschaffung in Betracht gezogen werden. Bei der Entscheidungsfindung können folgende Faktoren berücksichtigt werden: hohe jährliche Ausgaben; häufig wiederkehrende Beschaffungsvorgänge; öffentliche Sichtbarkeit (der beschafften Produkte und</a:t>
            </a:r>
            <a:endParaRPr/>
          </a:p>
          <a:p>
            <a:pPr marL="0" lvl="0" indent="0" algn="l" rtl="0">
              <a:spcBef>
                <a:spcPts val="0"/>
              </a:spcBef>
              <a:spcAft>
                <a:spcPts val="0"/>
              </a:spcAft>
              <a:buClr>
                <a:schemeClr val="dk1"/>
              </a:buClr>
              <a:buSzPts val="1100"/>
              <a:buFont typeface="Arial"/>
              <a:buNone/>
            </a:pPr>
            <a:r>
              <a:rPr lang="de-DE"/>
              <a:t>Dienstleistungen); Verbesserungspotenzial (Umwelt, Arbeitsbedingungen usw.); und geringer Schwierigkeitsgrad, d.h. Produktgruppen, für die bereits Nachhaltigkeitskriterien existieren und nachhaltige Alternativen auf dem Markt verfügbar sind.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3: Auswahl von Nachhaltigkeitskriterien: Im dritten Schritt können nun für jede der in Schritt 2 ausgewählten Produktgruppen Nachhaltigkeitskriterien entwickelt werden:</a:t>
            </a:r>
            <a:endParaRPr/>
          </a:p>
          <a:p>
            <a:pPr marL="457200" lvl="0" indent="-317500" algn="l" rtl="0">
              <a:spcBef>
                <a:spcPts val="0"/>
              </a:spcBef>
              <a:spcAft>
                <a:spcPts val="0"/>
              </a:spcAft>
              <a:buClr>
                <a:schemeClr val="dk1"/>
              </a:buClr>
              <a:buSzPts val="1400"/>
              <a:buChar char="-"/>
            </a:pPr>
            <a:r>
              <a:rPr lang="de-DE"/>
              <a:t>Zusammenstellung von Nachhaltigkeitskriterien, die für die ausgewählten Produkte und Dienstleistungen relevant sind. Die proCURE Toolbox bietet eine Excel-Datei an, die die Anforderungen von Gütezeichen im Überblick enthält.</a:t>
            </a:r>
            <a:endParaRPr/>
          </a:p>
          <a:p>
            <a:pPr marL="457200" lvl="0" indent="-317500" algn="l" rtl="0">
              <a:spcBef>
                <a:spcPts val="0"/>
              </a:spcBef>
              <a:spcAft>
                <a:spcPts val="0"/>
              </a:spcAft>
              <a:buClr>
                <a:schemeClr val="dk1"/>
              </a:buClr>
              <a:buSzPts val="1400"/>
              <a:buChar char="-"/>
            </a:pPr>
            <a:r>
              <a:rPr lang="de-DE"/>
              <a:t>Kontaktaufnahme zu Lieferanten: Können sie die Nachhaltigkeitskriterien erfüllen?</a:t>
            </a:r>
            <a:endParaRPr/>
          </a:p>
          <a:p>
            <a:pPr marL="457200" lvl="0" indent="-317500" algn="l" rtl="0">
              <a:spcBef>
                <a:spcPts val="0"/>
              </a:spcBef>
              <a:spcAft>
                <a:spcPts val="0"/>
              </a:spcAft>
              <a:buClr>
                <a:schemeClr val="dk1"/>
              </a:buClr>
              <a:buSzPts val="1400"/>
              <a:buChar char="-"/>
            </a:pPr>
            <a:r>
              <a:rPr lang="de-DE"/>
              <a:t>Erfassung der ungefähren Preisunterschiede zwischen nachhaltigen und konventionellen Optionen.</a:t>
            </a:r>
            <a:endParaRPr/>
          </a:p>
          <a:p>
            <a:pPr marL="457200" lvl="0" indent="-317500" algn="l" rtl="0">
              <a:spcBef>
                <a:spcPts val="0"/>
              </a:spcBef>
              <a:spcAft>
                <a:spcPts val="0"/>
              </a:spcAft>
              <a:buClr>
                <a:schemeClr val="dk1"/>
              </a:buClr>
              <a:buSzPts val="1400"/>
              <a:buChar char="-"/>
            </a:pPr>
            <a:r>
              <a:rPr lang="de-DE"/>
              <a:t>Festlegung von Nachhaltigkeitskriterien für die ausgewählten Produkte und Dienstleistungen, die gut zu den allgemeinen Prioritäten der Gemeinde passen (Siehe Schritt 1).</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4: Zuständigkeiten für die Umsetzung der Kriterien festlegen: Im vierten Schritt kann nun – auf der Grundlage des Überblicks über die Beschaffungsprozesse (siehe „Bestandsaufnahme durchführen“ auf Seite 18 des Handbuchs) – eine Entscheidung darüber getroffen werden, welche Personen in der Verwaltung am besten sicherstellen können, dass die ausgewählten Nachhaltigkeitskriterien bei der Beschaffung auch tatsächlich berücksichtigt werden. Idealerweise waren diese Personen an der Festlegung der Nachhaltigkeitskriterien beteiligt. Ist dies nicht der Fall, so müssen sie über die Nachhaltigkeitskriterien, die bei der Beschaffung zu berücksichtigen sind, informiert werden.</a:t>
            </a:r>
            <a:endParaRPr/>
          </a:p>
          <a:p>
            <a:pPr marL="0" lvl="0" indent="0" algn="l" rtl="0">
              <a:spcBef>
                <a:spcPts val="0"/>
              </a:spcBef>
              <a:spcAft>
                <a:spcPts val="0"/>
              </a:spcAft>
              <a:buClr>
                <a:schemeClr val="dk1"/>
              </a:buClr>
              <a:buSzPts val="1100"/>
              <a:buFont typeface="Arial"/>
              <a:buNone/>
            </a:pPr>
            <a:endParaRPr/>
          </a:p>
          <a:p>
            <a:pPr marL="457200" marR="0" lvl="0" indent="-228600" algn="l" rtl="0">
              <a:lnSpc>
                <a:spcPct val="100000"/>
              </a:lnSpc>
              <a:spcBef>
                <a:spcPts val="0"/>
              </a:spcBef>
              <a:spcAft>
                <a:spcPts val="0"/>
              </a:spcAft>
              <a:buSzPts val="1400"/>
              <a:buNone/>
            </a:pPr>
            <a:endParaRPr/>
          </a:p>
        </p:txBody>
      </p:sp>
      <p:sp>
        <p:nvSpPr>
          <p:cNvPr id="164" name="Google Shape;16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1B237B13-B414-A196-B9F3-9EAD723BFAE9}"/>
            </a:ext>
          </a:extLst>
        </p:cNvPr>
        <p:cNvGrpSpPr/>
        <p:nvPr/>
      </p:nvGrpSpPr>
      <p:grpSpPr>
        <a:xfrm>
          <a:off x="0" y="0"/>
          <a:ext cx="0" cy="0"/>
          <a:chOff x="0" y="0"/>
          <a:chExt cx="0" cy="0"/>
        </a:xfrm>
      </p:grpSpPr>
      <p:sp>
        <p:nvSpPr>
          <p:cNvPr id="111" name="Google Shape;111;p30:notes">
            <a:extLst>
              <a:ext uri="{FF2B5EF4-FFF2-40B4-BE49-F238E27FC236}">
                <a16:creationId xmlns:a16="http://schemas.microsoft.com/office/drawing/2014/main" id="{9BB30DAC-C6AB-7937-B1CB-934B1423337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30:notes">
            <a:extLst>
              <a:ext uri="{FF2B5EF4-FFF2-40B4-BE49-F238E27FC236}">
                <a16:creationId xmlns:a16="http://schemas.microsoft.com/office/drawing/2014/main" id="{B1A71D5E-789E-A254-9F50-B31C9FF12BC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1024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1">
  <p:cSld name="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18"/>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elle 2">
  <p:cSld name="Tabelle 2">
    <p:bg>
      <p:bgPr>
        <a:solidFill>
          <a:schemeClr val="lt1"/>
        </a:solidFill>
        <a:effectLst/>
      </p:bgPr>
    </p:bg>
    <p:spTree>
      <p:nvGrpSpPr>
        <p:cNvPr id="1" name="Shape 30"/>
        <p:cNvGrpSpPr/>
        <p:nvPr/>
      </p:nvGrpSpPr>
      <p:grpSpPr>
        <a:xfrm>
          <a:off x="0" y="0"/>
          <a:ext cx="0" cy="0"/>
          <a:chOff x="0" y="0"/>
          <a:chExt cx="0" cy="0"/>
        </a:xfrm>
      </p:grpSpPr>
      <p:sp>
        <p:nvSpPr>
          <p:cNvPr id="31" name="Google Shape;31;p28"/>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33" name="Google Shape;33;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4" name="Google Shape;34;p2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inhalt und Bild">
  <p:cSld name="Titelinhalt und Bild">
    <p:bg>
      <p:bgPr>
        <a:solidFill>
          <a:schemeClr val="lt1"/>
        </a:solidFill>
        <a:effectLst/>
      </p:bgPr>
    </p:bg>
    <p:spTree>
      <p:nvGrpSpPr>
        <p:cNvPr id="1" name="Shape 35"/>
        <p:cNvGrpSpPr/>
        <p:nvPr/>
      </p:nvGrpSpPr>
      <p:grpSpPr>
        <a:xfrm>
          <a:off x="0" y="0"/>
          <a:ext cx="0" cy="0"/>
          <a:chOff x="0" y="0"/>
          <a:chExt cx="0" cy="0"/>
        </a:xfrm>
      </p:grpSpPr>
      <p:sp>
        <p:nvSpPr>
          <p:cNvPr id="36" name="Google Shape;36;p2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38" name="Google Shape;38;p25"/>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9" name="Google Shape;39;p25"/>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
        <p:nvSpPr>
          <p:cNvPr id="40" name="Google Shape;40;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1" name="Google Shape;41;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und zwei Inhalte">
  <p:cSld name="Titel und zwei Inhalte">
    <p:bg>
      <p:bgPr>
        <a:solidFill>
          <a:schemeClr val="lt1"/>
        </a:solidFill>
        <a:effectLst/>
      </p:bgPr>
    </p:bg>
    <p:spTree>
      <p:nvGrpSpPr>
        <p:cNvPr id="1" name="Shape 42"/>
        <p:cNvGrpSpPr/>
        <p:nvPr/>
      </p:nvGrpSpPr>
      <p:grpSpPr>
        <a:xfrm>
          <a:off x="0" y="0"/>
          <a:ext cx="0" cy="0"/>
          <a:chOff x="0" y="0"/>
          <a:chExt cx="0" cy="0"/>
        </a:xfrm>
      </p:grpSpPr>
      <p:sp>
        <p:nvSpPr>
          <p:cNvPr id="43" name="Google Shape;43;p44"/>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4" name="Google Shape;44;p44"/>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5" name="Google Shape;45;p44"/>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6" name="Google Shape;46;p44"/>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lvl1pPr marL="457200" lvl="0" indent="-355600" algn="l">
              <a:lnSpc>
                <a:spcPct val="90000"/>
              </a:lnSpc>
              <a:spcBef>
                <a:spcPts val="1800"/>
              </a:spcBef>
              <a:spcAft>
                <a:spcPts val="0"/>
              </a:spcAft>
              <a:buClr>
                <a:srgbClr val="3F3F3F"/>
              </a:buClr>
              <a:buSzPts val="2000"/>
              <a:buFont typeface="Arial"/>
              <a:buChar char="•"/>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7" name="Google Shape;47;p4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9" name="Google Shape;49;p44"/>
          <p:cNvSpPr/>
          <p:nvPr/>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 name="Google Shape;50;p44"/>
          <p:cNvSpPr/>
          <p:nvPr/>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 name="Google Shape;51;p44"/>
          <p:cNvSpPr/>
          <p:nvPr/>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3">
  <p:cSld name="Titel 3">
    <p:bg>
      <p:bgPr>
        <a:solidFill>
          <a:schemeClr val="lt1"/>
        </a:solidFill>
        <a:effectLst/>
      </p:bgPr>
    </p:bg>
    <p:spTree>
      <p:nvGrpSpPr>
        <p:cNvPr id="1" name="Shape 52"/>
        <p:cNvGrpSpPr/>
        <p:nvPr/>
      </p:nvGrpSpPr>
      <p:grpSpPr>
        <a:xfrm>
          <a:off x="0" y="0"/>
          <a:ext cx="0" cy="0"/>
          <a:chOff x="0" y="0"/>
          <a:chExt cx="0" cy="0"/>
        </a:xfrm>
      </p:grpSpPr>
      <p:sp>
        <p:nvSpPr>
          <p:cNvPr id="53" name="Google Shape;53;p20"/>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5" name="Google Shape;55;p20"/>
          <p:cNvCxnSpPr/>
          <p:nvPr/>
        </p:nvCxnSpPr>
        <p:spPr>
          <a:xfrm>
            <a:off x="594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6" name="Google Shape;56;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 name="Google Shape;57;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 name="Google Shape;58;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59"/>
        <p:cNvGrpSpPr/>
        <p:nvPr/>
      </p:nvGrpSpPr>
      <p:grpSpPr>
        <a:xfrm>
          <a:off x="0" y="0"/>
          <a:ext cx="0" cy="0"/>
          <a:chOff x="0" y="0"/>
          <a:chExt cx="0" cy="0"/>
        </a:xfrm>
      </p:grpSpPr>
      <p:sp>
        <p:nvSpPr>
          <p:cNvPr id="60" name="Google Shape;60;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61" name="Google Shape;61;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STO">
  <p:cSld name="TESTO">
    <p:spTree>
      <p:nvGrpSpPr>
        <p:cNvPr id="1" name="Shape 62"/>
        <p:cNvGrpSpPr/>
        <p:nvPr/>
      </p:nvGrpSpPr>
      <p:grpSpPr>
        <a:xfrm>
          <a:off x="0" y="0"/>
          <a:ext cx="0" cy="0"/>
          <a:chOff x="0" y="0"/>
          <a:chExt cx="0" cy="0"/>
        </a:xfrm>
      </p:grpSpPr>
      <p:pic>
        <p:nvPicPr>
          <p:cNvPr id="63" name="Google Shape;63;p45"/>
          <p:cNvPicPr preferRelativeResize="0"/>
          <p:nvPr/>
        </p:nvPicPr>
        <p:blipFill rotWithShape="1">
          <a:blip r:embed="rId2">
            <a:alphaModFix/>
          </a:blip>
          <a:srcRect/>
          <a:stretch/>
        </p:blipFill>
        <p:spPr>
          <a:xfrm>
            <a:off x="0" y="1"/>
            <a:ext cx="12192000" cy="6864625"/>
          </a:xfrm>
          <a:prstGeom prst="rect">
            <a:avLst/>
          </a:prstGeom>
          <a:noFill/>
          <a:ln>
            <a:noFill/>
          </a:ln>
        </p:spPr>
      </p:pic>
      <p:sp>
        <p:nvSpPr>
          <p:cNvPr id="64" name="Google Shape;64;p45"/>
          <p:cNvSpPr txBox="1">
            <a:spLocks noGrp="1"/>
          </p:cNvSpPr>
          <p:nvPr>
            <p:ph type="sldNum" idx="12"/>
          </p:nvPr>
        </p:nvSpPr>
        <p:spPr>
          <a:xfrm>
            <a:off x="11351299" y="6288618"/>
            <a:ext cx="6205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pic>
        <p:nvPicPr>
          <p:cNvPr id="14" name="Google Shape;14;p16" descr="Logo ProCure"/>
          <p:cNvPicPr preferRelativeResize="0"/>
          <p:nvPr/>
        </p:nvPicPr>
        <p:blipFill rotWithShape="1">
          <a:blip r:embed="rId10">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0.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5.png"/><Relationship Id="rId5" Type="http://schemas.openxmlformats.org/officeDocument/2006/relationships/image" Target="../media/image9.jp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jpg"/><Relationship Id="rId9" Type="http://schemas.openxmlformats.org/officeDocument/2006/relationships/image" Target="../media/image13.jpg"/><Relationship Id="rId1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 descr="Ein Bild, das Text, Schrift, Screenshot, Grafiken enthält.&#10;&#10;Automatisch generierte Beschreibung"/>
          <p:cNvPicPr preferRelativeResize="0"/>
          <p:nvPr/>
        </p:nvPicPr>
        <p:blipFill rotWithShape="1">
          <a:blip r:embed="rId3">
            <a:alphaModFix/>
          </a:blip>
          <a:srcRect/>
          <a:stretch/>
        </p:blipFill>
        <p:spPr>
          <a:xfrm>
            <a:off x="6737131" y="4836746"/>
            <a:ext cx="5273749" cy="1904297"/>
          </a:xfrm>
          <a:prstGeom prst="rect">
            <a:avLst/>
          </a:prstGeom>
          <a:noFill/>
          <a:ln>
            <a:noFill/>
          </a:ln>
        </p:spPr>
      </p:pic>
      <p:sp>
        <p:nvSpPr>
          <p:cNvPr id="117" name="Google Shape;117;p1"/>
          <p:cNvSpPr txBox="1"/>
          <p:nvPr/>
        </p:nvSpPr>
        <p:spPr>
          <a:xfrm>
            <a:off x="6309904" y="4085366"/>
            <a:ext cx="27451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dirty="0">
                <a:solidFill>
                  <a:srgbClr val="3F3F3F"/>
                </a:solidFill>
                <a:latin typeface="Aptos" panose="020B0004020202020204" pitchFamily="34" charset="0"/>
                <a:sym typeface="Arial"/>
              </a:rPr>
              <a:t>Date</a:t>
            </a:r>
            <a:endParaRPr sz="1400" b="0" i="0" u="none" strike="noStrike" cap="none" dirty="0">
              <a:solidFill>
                <a:srgbClr val="000000"/>
              </a:solidFill>
              <a:latin typeface="Aptos" panose="020B0004020202020204" pitchFamily="34" charset="0"/>
              <a:sym typeface="Arial"/>
            </a:endParaRPr>
          </a:p>
        </p:txBody>
      </p:sp>
      <p:sp>
        <p:nvSpPr>
          <p:cNvPr id="118" name="Google Shape;118;p1"/>
          <p:cNvSpPr txBox="1"/>
          <p:nvPr/>
        </p:nvSpPr>
        <p:spPr>
          <a:xfrm>
            <a:off x="6309904" y="2224159"/>
            <a:ext cx="5882100" cy="1569620"/>
          </a:xfrm>
          <a:prstGeom prst="rect">
            <a:avLst/>
          </a:prstGeom>
          <a:noFill/>
          <a:ln>
            <a:noFill/>
          </a:ln>
        </p:spPr>
        <p:txBody>
          <a:bodyPr spcFirstLastPara="1" wrap="square" lIns="91425" tIns="45700" rIns="91425" bIns="45700" anchor="t" anchorCtr="0">
            <a:spAutoFit/>
          </a:bodyPr>
          <a:lstStyle/>
          <a:p>
            <a:r>
              <a:rPr lang="de-DE" sz="3200" b="1" dirty="0" err="1">
                <a:solidFill>
                  <a:schemeClr val="tx1">
                    <a:lumMod val="75000"/>
                    <a:lumOff val="25000"/>
                  </a:schemeClr>
                </a:solidFill>
                <a:latin typeface="Aptos Serif" panose="02020604070405020304" pitchFamily="18" charset="0"/>
                <a:cs typeface="Aptos Serif" panose="02020604070405020304" pitchFamily="18" charset="0"/>
              </a:rPr>
              <a:t>Planification</a:t>
            </a:r>
            <a:r>
              <a:rPr lang="de-DE" sz="3200" b="1" dirty="0">
                <a:solidFill>
                  <a:schemeClr val="tx1">
                    <a:lumMod val="75000"/>
                    <a:lumOff val="25000"/>
                  </a:schemeClr>
                </a:solidFill>
                <a:latin typeface="Aptos Serif" panose="02020604070405020304" pitchFamily="18" charset="0"/>
                <a:cs typeface="Aptos Serif" panose="02020604070405020304" pitchFamily="18" charset="0"/>
              </a:rPr>
              <a:t> et </a:t>
            </a:r>
            <a:endParaRPr lang="de-DE" sz="3200" dirty="0">
              <a:solidFill>
                <a:schemeClr val="tx1">
                  <a:lumMod val="75000"/>
                  <a:lumOff val="25000"/>
                </a:schemeClr>
              </a:solidFill>
              <a:latin typeface="Aptos Serif" panose="02020604070405020304" pitchFamily="18" charset="0"/>
              <a:cs typeface="Aptos Serif" panose="02020604070405020304" pitchFamily="18" charset="0"/>
            </a:endParaRPr>
          </a:p>
          <a:p>
            <a:r>
              <a:rPr lang="de-DE" sz="3200" b="1" dirty="0" err="1">
                <a:solidFill>
                  <a:schemeClr val="tx1">
                    <a:lumMod val="75000"/>
                    <a:lumOff val="25000"/>
                  </a:schemeClr>
                </a:solidFill>
                <a:latin typeface="Aptos Serif" panose="02020604070405020304" pitchFamily="18" charset="0"/>
                <a:cs typeface="Aptos Serif" panose="02020604070405020304" pitchFamily="18" charset="0"/>
              </a:rPr>
              <a:t>mise</a:t>
            </a:r>
            <a:r>
              <a:rPr lang="de-DE" sz="3200" b="1" dirty="0">
                <a:solidFill>
                  <a:schemeClr val="tx1">
                    <a:lumMod val="75000"/>
                    <a:lumOff val="25000"/>
                  </a:schemeClr>
                </a:solidFill>
                <a:latin typeface="Aptos Serif" panose="02020604070405020304" pitchFamily="18" charset="0"/>
                <a:cs typeface="Aptos Serif" panose="02020604070405020304" pitchFamily="18" charset="0"/>
              </a:rPr>
              <a:t> en </a:t>
            </a:r>
            <a:r>
              <a:rPr lang="de-DE" sz="3200" b="1" dirty="0" err="1">
                <a:solidFill>
                  <a:schemeClr val="tx1">
                    <a:lumMod val="75000"/>
                    <a:lumOff val="25000"/>
                  </a:schemeClr>
                </a:solidFill>
                <a:latin typeface="Aptos Serif" panose="02020604070405020304" pitchFamily="18" charset="0"/>
                <a:cs typeface="Aptos Serif" panose="02020604070405020304" pitchFamily="18" charset="0"/>
              </a:rPr>
              <a:t>œuvre</a:t>
            </a:r>
            <a:endParaRPr lang="de-DE" sz="3200" dirty="0">
              <a:solidFill>
                <a:schemeClr val="tx1">
                  <a:lumMod val="75000"/>
                  <a:lumOff val="25000"/>
                </a:schemeClr>
              </a:solidFill>
              <a:latin typeface="Aptos Serif" panose="02020604070405020304" pitchFamily="18" charset="0"/>
              <a:cs typeface="Aptos Serif" panose="02020604070405020304" pitchFamily="18" charset="0"/>
            </a:endParaRPr>
          </a:p>
          <a:p>
            <a:r>
              <a:rPr lang="de-DE" sz="3200" b="1" dirty="0" err="1">
                <a:solidFill>
                  <a:schemeClr val="tx1">
                    <a:lumMod val="75000"/>
                    <a:lumOff val="25000"/>
                  </a:schemeClr>
                </a:solidFill>
                <a:latin typeface="Aptos Serif" panose="02020604070405020304" pitchFamily="18" charset="0"/>
                <a:cs typeface="Aptos Serif" panose="02020604070405020304" pitchFamily="18" charset="0"/>
              </a:rPr>
              <a:t>Approvisionnement</a:t>
            </a:r>
            <a:r>
              <a:rPr lang="de-DE" sz="3200" b="1" dirty="0">
                <a:solidFill>
                  <a:schemeClr val="tx1">
                    <a:lumMod val="75000"/>
                    <a:lumOff val="25000"/>
                  </a:schemeClr>
                </a:solidFill>
                <a:latin typeface="Aptos Serif" panose="02020604070405020304" pitchFamily="18" charset="0"/>
                <a:cs typeface="Aptos Serif" panose="02020604070405020304" pitchFamily="18" charset="0"/>
              </a:rPr>
              <a:t> durable</a:t>
            </a:r>
            <a:endParaRPr lang="de-DE" sz="3200" dirty="0">
              <a:solidFill>
                <a:schemeClr val="tx1">
                  <a:lumMod val="75000"/>
                  <a:lumOff val="25000"/>
                </a:schemeClr>
              </a:solidFill>
              <a:effectLst/>
              <a:latin typeface="Aptos Serif" panose="02020604070405020304" pitchFamily="18" charset="0"/>
              <a:cs typeface="Aptos Serif" panose="02020604070405020304" pitchFamily="18" charset="0"/>
            </a:endParaRPr>
          </a:p>
        </p:txBody>
      </p:sp>
      <p:pic>
        <p:nvPicPr>
          <p:cNvPr id="119" name="Google Shape;119;p1" descr="Ein Bild, das Screenshot, Grafiken, Schrift, Grafikdesign enthält.&#10;&#10;Automatisch generierte Beschreibung"/>
          <p:cNvPicPr preferRelativeResize="0"/>
          <p:nvPr/>
        </p:nvPicPr>
        <p:blipFill rotWithShape="1">
          <a:blip r:embed="rId4">
            <a:alphaModFix/>
          </a:blip>
          <a:srcRect/>
          <a:stretch/>
        </p:blipFill>
        <p:spPr>
          <a:xfrm>
            <a:off x="2686857" y="2224159"/>
            <a:ext cx="3409143" cy="1861207"/>
          </a:xfrm>
          <a:prstGeom prst="rect">
            <a:avLst/>
          </a:prstGeom>
          <a:noFill/>
          <a:ln>
            <a:noFill/>
          </a:ln>
        </p:spPr>
      </p:pic>
      <p:sp>
        <p:nvSpPr>
          <p:cNvPr id="121" name="Google Shape;121;p1"/>
          <p:cNvSpPr txBox="1"/>
          <p:nvPr/>
        </p:nvSpPr>
        <p:spPr>
          <a:xfrm>
            <a:off x="6309904" y="1709074"/>
            <a:ext cx="4891496"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dirty="0">
                <a:solidFill>
                  <a:srgbClr val="3F3F3F"/>
                </a:solidFill>
                <a:latin typeface="Aptos" panose="020B0004020202020204" pitchFamily="34" charset="0"/>
                <a:sym typeface="Arial"/>
              </a:rPr>
              <a:t>Train </a:t>
            </a:r>
            <a:r>
              <a:rPr lang="de-DE" sz="1800" b="0" i="0" u="none" strike="noStrike" cap="none" dirty="0" err="1">
                <a:solidFill>
                  <a:srgbClr val="3F3F3F"/>
                </a:solidFill>
                <a:latin typeface="Aptos" panose="020B0004020202020204" pitchFamily="34" charset="0"/>
                <a:sym typeface="Arial"/>
              </a:rPr>
              <a:t>the</a:t>
            </a:r>
            <a:r>
              <a:rPr lang="de-DE" sz="1800" b="0" i="0" u="none" strike="noStrike" cap="none" dirty="0">
                <a:solidFill>
                  <a:srgbClr val="3F3F3F"/>
                </a:solidFill>
                <a:latin typeface="Aptos" panose="020B0004020202020204" pitchFamily="34" charset="0"/>
                <a:sym typeface="Arial"/>
              </a:rPr>
              <a:t> Trainer: </a:t>
            </a:r>
            <a:endParaRPr sz="1400" b="0" i="0" u="none" strike="noStrike" cap="none" dirty="0">
              <a:solidFill>
                <a:srgbClr val="000000"/>
              </a:solidFill>
              <a:latin typeface="Aptos" panose="020B0004020202020204" pitchFamily="34" charset="0"/>
              <a:sym typeface="Arial"/>
            </a:endParaRPr>
          </a:p>
        </p:txBody>
      </p:sp>
      <p:pic>
        <p:nvPicPr>
          <p:cNvPr id="3" name="Grafik 2">
            <a:extLst>
              <a:ext uri="{FF2B5EF4-FFF2-40B4-BE49-F238E27FC236}">
                <a16:creationId xmlns:a16="http://schemas.microsoft.com/office/drawing/2014/main" id="{F25F6492-FEBB-3B1B-71C2-28018DA5642D}"/>
              </a:ext>
            </a:extLst>
          </p:cNvPr>
          <p:cNvPicPr>
            <a:picLocks noChangeAspect="1"/>
          </p:cNvPicPr>
          <p:nvPr/>
        </p:nvPicPr>
        <p:blipFill>
          <a:blip r:embed="rId5"/>
          <a:srcRect/>
          <a:stretch/>
        </p:blipFill>
        <p:spPr>
          <a:xfrm>
            <a:off x="0" y="5383033"/>
            <a:ext cx="3687417" cy="14749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2"/>
          <p:cNvSpPr txBox="1">
            <a:spLocks noGrp="1"/>
          </p:cNvSpPr>
          <p:nvPr>
            <p:ph type="title"/>
          </p:nvPr>
        </p:nvSpPr>
        <p:spPr>
          <a:xfrm>
            <a:off x="610700" y="495750"/>
            <a:ext cx="8405700" cy="975000"/>
          </a:xfrm>
          <a:prstGeom prst="rect">
            <a:avLst/>
          </a:prstGeom>
          <a:noFill/>
          <a:ln>
            <a:noFill/>
          </a:ln>
        </p:spPr>
        <p:txBody>
          <a:bodyPr spcFirstLastPara="1" wrap="square" lIns="0" tIns="0" rIns="0" bIns="0" anchor="b" anchorCtr="0">
            <a:noAutofit/>
          </a:bodyPr>
          <a:lstStyle/>
          <a:p>
            <a:r>
              <a:rPr lang="de-DE" dirty="0">
                <a:latin typeface="Aptos Serif" panose="02020604070405020304" pitchFamily="18" charset="0"/>
                <a:cs typeface="Aptos Serif" panose="02020604070405020304" pitchFamily="18" charset="0"/>
              </a:rPr>
              <a:t>Tant de </a:t>
            </a:r>
            <a:r>
              <a:rPr lang="de-DE" dirty="0" err="1">
                <a:latin typeface="Aptos Serif" panose="02020604070405020304" pitchFamily="18" charset="0"/>
                <a:cs typeface="Aptos Serif" panose="02020604070405020304" pitchFamily="18" charset="0"/>
              </a:rPr>
              <a:t>labels</a:t>
            </a:r>
            <a:r>
              <a:rPr lang="de-DE" dirty="0">
                <a:latin typeface="Aptos Serif" panose="02020604070405020304" pitchFamily="18" charset="0"/>
                <a:cs typeface="Aptos Serif" panose="02020604070405020304" pitchFamily="18" charset="0"/>
              </a:rPr>
              <a:t>…</a:t>
            </a:r>
            <a:endParaRPr lang="de-DE" dirty="0">
              <a:effectLst/>
              <a:latin typeface="Aptos Serif" panose="02020604070405020304" pitchFamily="18" charset="0"/>
              <a:cs typeface="Aptos Serif" panose="02020604070405020304" pitchFamily="18" charset="0"/>
            </a:endParaRPr>
          </a:p>
        </p:txBody>
      </p:sp>
      <p:pic>
        <p:nvPicPr>
          <p:cNvPr id="189" name="Google Shape;189;p32" descr="Europäisches Umweltzeichen – Wikipedia"/>
          <p:cNvPicPr preferRelativeResize="0"/>
          <p:nvPr/>
        </p:nvPicPr>
        <p:blipFill rotWithShape="1">
          <a:blip r:embed="rId3">
            <a:alphaModFix/>
          </a:blip>
          <a:srcRect/>
          <a:stretch/>
        </p:blipFill>
        <p:spPr>
          <a:xfrm>
            <a:off x="594360" y="2941563"/>
            <a:ext cx="974873" cy="974873"/>
          </a:xfrm>
          <a:prstGeom prst="rect">
            <a:avLst/>
          </a:prstGeom>
          <a:noFill/>
          <a:ln>
            <a:noFill/>
          </a:ln>
        </p:spPr>
      </p:pic>
      <p:pic>
        <p:nvPicPr>
          <p:cNvPr id="190" name="Google Shape;190;p32" descr="Österreichisches Umweltzeichen"/>
          <p:cNvPicPr preferRelativeResize="0"/>
          <p:nvPr/>
        </p:nvPicPr>
        <p:blipFill rotWithShape="1">
          <a:blip r:embed="rId4">
            <a:alphaModFix/>
          </a:blip>
          <a:srcRect/>
          <a:stretch/>
        </p:blipFill>
        <p:spPr>
          <a:xfrm>
            <a:off x="1801080" y="2897041"/>
            <a:ext cx="974872" cy="974872"/>
          </a:xfrm>
          <a:prstGeom prst="rect">
            <a:avLst/>
          </a:prstGeom>
          <a:noFill/>
          <a:ln>
            <a:noFill/>
          </a:ln>
        </p:spPr>
      </p:pic>
      <p:pic>
        <p:nvPicPr>
          <p:cNvPr id="191" name="Google Shape;191;p32" descr="Blauer Engel | Das deutsche Umweltzeichen"/>
          <p:cNvPicPr preferRelativeResize="0"/>
          <p:nvPr/>
        </p:nvPicPr>
        <p:blipFill rotWithShape="1">
          <a:blip r:embed="rId5">
            <a:alphaModFix/>
          </a:blip>
          <a:srcRect/>
          <a:stretch/>
        </p:blipFill>
        <p:spPr>
          <a:xfrm>
            <a:off x="2775952" y="2897041"/>
            <a:ext cx="2007084" cy="1129509"/>
          </a:xfrm>
          <a:prstGeom prst="rect">
            <a:avLst/>
          </a:prstGeom>
          <a:noFill/>
          <a:ln>
            <a:noFill/>
          </a:ln>
        </p:spPr>
      </p:pic>
      <p:pic>
        <p:nvPicPr>
          <p:cNvPr id="192" name="Google Shape;192;p32" descr="NF environnement - papier | écoconso"/>
          <p:cNvPicPr preferRelativeResize="0"/>
          <p:nvPr/>
        </p:nvPicPr>
        <p:blipFill rotWithShape="1">
          <a:blip r:embed="rId6">
            <a:alphaModFix/>
          </a:blip>
          <a:srcRect/>
          <a:stretch/>
        </p:blipFill>
        <p:spPr>
          <a:xfrm>
            <a:off x="4515449" y="2897041"/>
            <a:ext cx="1332324" cy="974871"/>
          </a:xfrm>
          <a:prstGeom prst="rect">
            <a:avLst/>
          </a:prstGeom>
          <a:noFill/>
          <a:ln>
            <a:noFill/>
          </a:ln>
        </p:spPr>
      </p:pic>
      <p:pic>
        <p:nvPicPr>
          <p:cNvPr id="193" name="Google Shape;193;p32" descr="Cradle to Cradle Certified Tyman International products"/>
          <p:cNvPicPr preferRelativeResize="0"/>
          <p:nvPr/>
        </p:nvPicPr>
        <p:blipFill rotWithShape="1">
          <a:blip r:embed="rId7">
            <a:alphaModFix/>
          </a:blip>
          <a:srcRect/>
          <a:stretch/>
        </p:blipFill>
        <p:spPr>
          <a:xfrm>
            <a:off x="6079620" y="2941563"/>
            <a:ext cx="885825" cy="885825"/>
          </a:xfrm>
          <a:prstGeom prst="rect">
            <a:avLst/>
          </a:prstGeom>
          <a:noFill/>
          <a:ln>
            <a:noFill/>
          </a:ln>
        </p:spPr>
      </p:pic>
      <p:sp>
        <p:nvSpPr>
          <p:cNvPr id="194" name="Google Shape;194;p32"/>
          <p:cNvSpPr txBox="1"/>
          <p:nvPr/>
        </p:nvSpPr>
        <p:spPr>
          <a:xfrm>
            <a:off x="342203" y="2272739"/>
            <a:ext cx="6647400" cy="646290"/>
          </a:xfrm>
          <a:prstGeom prst="rect">
            <a:avLst/>
          </a:prstGeom>
          <a:noFill/>
          <a:ln>
            <a:noFill/>
          </a:ln>
        </p:spPr>
        <p:txBody>
          <a:bodyPr spcFirstLastPara="1" wrap="square" lIns="91425" tIns="45700" rIns="91425" bIns="45700" anchor="t" anchorCtr="0">
            <a:spAutoFit/>
          </a:bodyPr>
          <a:lstStyle/>
          <a:p>
            <a:pPr lvl="0"/>
            <a:r>
              <a:rPr lang="de-DE" sz="1800" b="1" dirty="0">
                <a:latin typeface="Aptos" panose="020B0004020202020204" pitchFamily="34" charset="0"/>
              </a:rPr>
              <a:t>Labels des initiatives de </a:t>
            </a:r>
            <a:r>
              <a:rPr lang="de-DE" sz="1800" b="1" dirty="0" err="1">
                <a:latin typeface="Aptos" panose="020B0004020202020204" pitchFamily="34" charset="0"/>
              </a:rPr>
              <a:t>certification</a:t>
            </a:r>
            <a:r>
              <a:rPr lang="de-DE" sz="1800" b="1" dirty="0">
                <a:latin typeface="Aptos" panose="020B0004020202020204" pitchFamily="34" charset="0"/>
              </a:rPr>
              <a:t> </a:t>
            </a:r>
            <a:r>
              <a:rPr lang="de-DE" sz="1800" b="1" dirty="0" err="1">
                <a:latin typeface="Aptos" panose="020B0004020202020204" pitchFamily="34" charset="0"/>
              </a:rPr>
              <a:t>pour</a:t>
            </a:r>
            <a:r>
              <a:rPr lang="de-DE" sz="1800" b="1" dirty="0">
                <a:latin typeface="Aptos" panose="020B0004020202020204" pitchFamily="34" charset="0"/>
              </a:rPr>
              <a:t> </a:t>
            </a:r>
            <a:r>
              <a:rPr lang="de-DE" sz="1800" b="1" dirty="0" err="1">
                <a:latin typeface="Aptos" panose="020B0004020202020204" pitchFamily="34" charset="0"/>
              </a:rPr>
              <a:t>les</a:t>
            </a:r>
            <a:r>
              <a:rPr lang="de-DE" sz="1800" b="1" dirty="0">
                <a:latin typeface="Aptos" panose="020B0004020202020204" pitchFamily="34" charset="0"/>
              </a:rPr>
              <a:t> </a:t>
            </a:r>
            <a:r>
              <a:rPr lang="de-DE" sz="1800" b="1" dirty="0" err="1">
                <a:latin typeface="Aptos" panose="020B0004020202020204" pitchFamily="34" charset="0"/>
              </a:rPr>
              <a:t>produits</a:t>
            </a:r>
            <a:r>
              <a:rPr lang="de-DE" sz="1800" b="1" dirty="0">
                <a:latin typeface="Aptos" panose="020B0004020202020204" pitchFamily="34" charset="0"/>
              </a:rPr>
              <a:t> et </a:t>
            </a:r>
            <a:r>
              <a:rPr lang="de-DE" sz="1800" b="1" dirty="0" err="1">
                <a:latin typeface="Aptos" panose="020B0004020202020204" pitchFamily="34" charset="0"/>
              </a:rPr>
              <a:t>services</a:t>
            </a:r>
            <a:r>
              <a:rPr lang="de-DE" sz="1800" b="1" dirty="0">
                <a:latin typeface="Aptos" panose="020B0004020202020204" pitchFamily="34" charset="0"/>
              </a:rPr>
              <a:t> :</a:t>
            </a:r>
            <a:endParaRPr sz="1800" b="1" i="0" u="none" strike="noStrike" cap="none" dirty="0">
              <a:solidFill>
                <a:srgbClr val="3F3F3F"/>
              </a:solidFill>
              <a:latin typeface="Aptos" panose="020B0004020202020204" pitchFamily="34" charset="0"/>
              <a:sym typeface="Arial"/>
            </a:endParaRPr>
          </a:p>
        </p:txBody>
      </p:sp>
      <p:sp>
        <p:nvSpPr>
          <p:cNvPr id="195" name="Google Shape;195;p32"/>
          <p:cNvSpPr txBox="1"/>
          <p:nvPr/>
        </p:nvSpPr>
        <p:spPr>
          <a:xfrm>
            <a:off x="342203" y="4133171"/>
            <a:ext cx="7509600" cy="369291"/>
          </a:xfrm>
          <a:prstGeom prst="rect">
            <a:avLst/>
          </a:prstGeom>
          <a:noFill/>
          <a:ln>
            <a:noFill/>
          </a:ln>
        </p:spPr>
        <p:txBody>
          <a:bodyPr spcFirstLastPara="1" wrap="square" lIns="91425" tIns="45700" rIns="91425" bIns="45700" anchor="t" anchorCtr="0">
            <a:spAutoFit/>
          </a:bodyPr>
          <a:lstStyle/>
          <a:p>
            <a:r>
              <a:rPr lang="de-DE" sz="1800" b="1" dirty="0">
                <a:latin typeface="Aptos" panose="020B0004020202020204" pitchFamily="34" charset="0"/>
              </a:rPr>
              <a:t>Labels </a:t>
            </a:r>
            <a:r>
              <a:rPr lang="de-DE" sz="1800" b="1" dirty="0" err="1">
                <a:latin typeface="Aptos" panose="020B0004020202020204" pitchFamily="34" charset="0"/>
              </a:rPr>
              <a:t>attribués</a:t>
            </a:r>
            <a:r>
              <a:rPr lang="de-DE" sz="1800" b="1" dirty="0">
                <a:latin typeface="Aptos" panose="020B0004020202020204" pitchFamily="34" charset="0"/>
              </a:rPr>
              <a:t> à des </a:t>
            </a:r>
            <a:r>
              <a:rPr lang="de-DE" sz="1800" b="1" dirty="0" err="1">
                <a:latin typeface="Aptos" panose="020B0004020202020204" pitchFamily="34" charset="0"/>
              </a:rPr>
              <a:t>produits</a:t>
            </a:r>
            <a:r>
              <a:rPr lang="de-DE" sz="1800" b="1" dirty="0">
                <a:latin typeface="Aptos" panose="020B0004020202020204" pitchFamily="34" charset="0"/>
              </a:rPr>
              <a:t> </a:t>
            </a:r>
            <a:r>
              <a:rPr lang="de-DE" sz="1800" b="1" dirty="0" err="1">
                <a:latin typeface="Aptos" panose="020B0004020202020204" pitchFamily="34" charset="0"/>
              </a:rPr>
              <a:t>finis</a:t>
            </a:r>
            <a:r>
              <a:rPr lang="de-DE" sz="1800" b="1" dirty="0">
                <a:latin typeface="Aptos" panose="020B0004020202020204" pitchFamily="34" charset="0"/>
              </a:rPr>
              <a:t> </a:t>
            </a:r>
            <a:r>
              <a:rPr lang="de-DE" sz="1800" b="1" dirty="0" err="1">
                <a:latin typeface="Aptos" panose="020B0004020202020204" pitchFamily="34" charset="0"/>
              </a:rPr>
              <a:t>individuels</a:t>
            </a:r>
            <a:r>
              <a:rPr lang="de-DE" sz="1800" b="1" dirty="0">
                <a:latin typeface="Aptos" panose="020B0004020202020204" pitchFamily="34" charset="0"/>
              </a:rPr>
              <a:t> </a:t>
            </a:r>
            <a:r>
              <a:rPr lang="de-DE" sz="1800" b="1" dirty="0" err="1">
                <a:latin typeface="Aptos" panose="020B0004020202020204" pitchFamily="34" charset="0"/>
              </a:rPr>
              <a:t>ou</a:t>
            </a:r>
            <a:r>
              <a:rPr lang="de-DE" sz="1800" b="1" dirty="0">
                <a:latin typeface="Aptos" panose="020B0004020202020204" pitchFamily="34" charset="0"/>
              </a:rPr>
              <a:t> </a:t>
            </a:r>
            <a:r>
              <a:rPr lang="de-DE" sz="1800" b="1" dirty="0" err="1">
                <a:latin typeface="Aptos" panose="020B0004020202020204" pitchFamily="34" charset="0"/>
              </a:rPr>
              <a:t>spécifiques</a:t>
            </a:r>
            <a:r>
              <a:rPr lang="de-DE" sz="1800" b="1" dirty="0">
                <a:latin typeface="Aptos" panose="020B0004020202020204" pitchFamily="34" charset="0"/>
              </a:rPr>
              <a:t> :</a:t>
            </a:r>
            <a:endParaRPr lang="de-DE" sz="1800" dirty="0">
              <a:effectLst/>
              <a:latin typeface="Aptos" panose="020B0004020202020204" pitchFamily="34" charset="0"/>
            </a:endParaRPr>
          </a:p>
        </p:txBody>
      </p:sp>
      <p:pic>
        <p:nvPicPr>
          <p:cNvPr id="196" name="Google Shape;196;p32" descr="Die globale Nachhaltigkeitszertifizierung für IT-Produkte"/>
          <p:cNvPicPr preferRelativeResize="0"/>
          <p:nvPr/>
        </p:nvPicPr>
        <p:blipFill rotWithShape="1">
          <a:blip r:embed="rId8">
            <a:alphaModFix/>
          </a:blip>
          <a:srcRect/>
          <a:stretch/>
        </p:blipFill>
        <p:spPr>
          <a:xfrm>
            <a:off x="594360" y="4873538"/>
            <a:ext cx="1438275" cy="895350"/>
          </a:xfrm>
          <a:prstGeom prst="rect">
            <a:avLst/>
          </a:prstGeom>
          <a:noFill/>
          <a:ln>
            <a:noFill/>
          </a:ln>
        </p:spPr>
      </p:pic>
      <p:pic>
        <p:nvPicPr>
          <p:cNvPr id="197" name="Google Shape;197;p32" descr="OEKO-TEX® STANDARD 100"/>
          <p:cNvPicPr preferRelativeResize="0"/>
          <p:nvPr/>
        </p:nvPicPr>
        <p:blipFill rotWithShape="1">
          <a:blip r:embed="rId9">
            <a:alphaModFix/>
          </a:blip>
          <a:srcRect/>
          <a:stretch/>
        </p:blipFill>
        <p:spPr>
          <a:xfrm>
            <a:off x="2245852" y="4768739"/>
            <a:ext cx="1066800" cy="1009650"/>
          </a:xfrm>
          <a:prstGeom prst="rect">
            <a:avLst/>
          </a:prstGeom>
          <a:noFill/>
          <a:ln>
            <a:noFill/>
          </a:ln>
        </p:spPr>
      </p:pic>
      <p:pic>
        <p:nvPicPr>
          <p:cNvPr id="198" name="Google Shape;198;p32" descr="Global Organic Textile Standard Logo"/>
          <p:cNvPicPr preferRelativeResize="0"/>
          <p:nvPr/>
        </p:nvPicPr>
        <p:blipFill rotWithShape="1">
          <a:blip r:embed="rId10">
            <a:alphaModFix/>
          </a:blip>
          <a:srcRect/>
          <a:stretch/>
        </p:blipFill>
        <p:spPr>
          <a:xfrm>
            <a:off x="3374681" y="4868751"/>
            <a:ext cx="809625" cy="809625"/>
          </a:xfrm>
          <a:prstGeom prst="rect">
            <a:avLst/>
          </a:prstGeom>
          <a:noFill/>
          <a:ln>
            <a:noFill/>
          </a:ln>
        </p:spPr>
      </p:pic>
      <p:pic>
        <p:nvPicPr>
          <p:cNvPr id="199" name="Google Shape;199;p32"/>
          <p:cNvPicPr preferRelativeResize="0"/>
          <p:nvPr/>
        </p:nvPicPr>
        <p:blipFill rotWithShape="1">
          <a:blip r:embed="rId11">
            <a:alphaModFix/>
          </a:blip>
          <a:srcRect/>
          <a:stretch/>
        </p:blipFill>
        <p:spPr>
          <a:xfrm>
            <a:off x="4363669" y="4968800"/>
            <a:ext cx="1019175" cy="447675"/>
          </a:xfrm>
          <a:prstGeom prst="rect">
            <a:avLst/>
          </a:prstGeom>
          <a:noFill/>
          <a:ln>
            <a:noFill/>
          </a:ln>
        </p:spPr>
      </p:pic>
      <p:pic>
        <p:nvPicPr>
          <p:cNvPr id="200" name="Google Shape;200;p32" descr="ASC | Labelinfo"/>
          <p:cNvPicPr preferRelativeResize="0"/>
          <p:nvPr/>
        </p:nvPicPr>
        <p:blipFill rotWithShape="1">
          <a:blip r:embed="rId12">
            <a:alphaModFix/>
          </a:blip>
          <a:srcRect/>
          <a:stretch/>
        </p:blipFill>
        <p:spPr>
          <a:xfrm>
            <a:off x="5562207" y="4474897"/>
            <a:ext cx="1597331" cy="1597331"/>
          </a:xfrm>
          <a:prstGeom prst="rect">
            <a:avLst/>
          </a:prstGeom>
          <a:noFill/>
          <a:ln>
            <a:noFill/>
          </a:ln>
        </p:spPr>
      </p:pic>
      <p:sp>
        <p:nvSpPr>
          <p:cNvPr id="201" name="Google Shape;201;p32"/>
          <p:cNvSpPr txBox="1"/>
          <p:nvPr/>
        </p:nvSpPr>
        <p:spPr>
          <a:xfrm>
            <a:off x="8005200" y="1096903"/>
            <a:ext cx="4186800" cy="369291"/>
          </a:xfrm>
          <a:prstGeom prst="rect">
            <a:avLst/>
          </a:prstGeom>
          <a:noFill/>
          <a:ln>
            <a:noFill/>
          </a:ln>
        </p:spPr>
        <p:txBody>
          <a:bodyPr spcFirstLastPara="1" wrap="square" lIns="91425" tIns="45700" rIns="91425" bIns="45700" anchor="t" anchorCtr="0">
            <a:spAutoFit/>
          </a:bodyPr>
          <a:lstStyle/>
          <a:p>
            <a:r>
              <a:rPr lang="de-DE" sz="1800" b="1" dirty="0" err="1">
                <a:latin typeface="Aptos" panose="020B0004020202020204" pitchFamily="34" charset="0"/>
              </a:rPr>
              <a:t>Mentions</a:t>
            </a:r>
            <a:r>
              <a:rPr lang="de-DE" sz="1800" b="1" dirty="0">
                <a:latin typeface="Aptos" panose="020B0004020202020204" pitchFamily="34" charset="0"/>
              </a:rPr>
              <a:t> </a:t>
            </a:r>
            <a:r>
              <a:rPr lang="de-DE" sz="1800" b="1" dirty="0" err="1">
                <a:latin typeface="Aptos" panose="020B0004020202020204" pitchFamily="34" charset="0"/>
              </a:rPr>
              <a:t>légales</a:t>
            </a:r>
            <a:r>
              <a:rPr lang="de-DE" sz="1800" b="1" dirty="0">
                <a:latin typeface="Aptos" panose="020B0004020202020204" pitchFamily="34" charset="0"/>
              </a:rPr>
              <a:t> :</a:t>
            </a:r>
            <a:endParaRPr lang="de-DE" sz="1800" dirty="0">
              <a:effectLst/>
              <a:latin typeface="Aptos" panose="020B0004020202020204" pitchFamily="34" charset="0"/>
            </a:endParaRPr>
          </a:p>
        </p:txBody>
      </p:sp>
      <p:pic>
        <p:nvPicPr>
          <p:cNvPr id="202" name="Google Shape;202;p32" descr="Bio-Logo - Europäische Kommission"/>
          <p:cNvPicPr preferRelativeResize="0"/>
          <p:nvPr/>
        </p:nvPicPr>
        <p:blipFill rotWithShape="1">
          <a:blip r:embed="rId13">
            <a:alphaModFix/>
          </a:blip>
          <a:srcRect/>
          <a:stretch/>
        </p:blipFill>
        <p:spPr>
          <a:xfrm>
            <a:off x="8306787" y="1777428"/>
            <a:ext cx="1419225" cy="942975"/>
          </a:xfrm>
          <a:prstGeom prst="rect">
            <a:avLst/>
          </a:prstGeom>
          <a:noFill/>
          <a:ln>
            <a:noFill/>
          </a:ln>
        </p:spPr>
      </p:pic>
      <p:pic>
        <p:nvPicPr>
          <p:cNvPr id="203" name="Google Shape;203;p32" descr="Kühl- und Gefriergeräte | Umweltbundesamt"/>
          <p:cNvPicPr preferRelativeResize="0"/>
          <p:nvPr/>
        </p:nvPicPr>
        <p:blipFill rotWithShape="1">
          <a:blip r:embed="rId14">
            <a:alphaModFix/>
          </a:blip>
          <a:srcRect l="37292" r="37838"/>
          <a:stretch/>
        </p:blipFill>
        <p:spPr>
          <a:xfrm>
            <a:off x="9920036" y="1711338"/>
            <a:ext cx="1031358" cy="2087083"/>
          </a:xfrm>
          <a:prstGeom prst="rect">
            <a:avLst/>
          </a:prstGeom>
          <a:noFill/>
          <a:ln>
            <a:noFill/>
          </a:ln>
        </p:spPr>
      </p:pic>
      <p:sp>
        <p:nvSpPr>
          <p:cNvPr id="204" name="Google Shape;204;p3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latin typeface="Aptos" panose="020B0004020202020204" pitchFamily="34" charset="0"/>
              </a:rPr>
              <a:t>10</a:t>
            </a:fld>
            <a:endParaRPr>
              <a:latin typeface="Aptos" panose="020B0004020202020204" pitchFamily="34" charset="0"/>
            </a:endParaRPr>
          </a:p>
        </p:txBody>
      </p:sp>
      <p:pic>
        <p:nvPicPr>
          <p:cNvPr id="205" name="Google Shape;205;p32"/>
          <p:cNvPicPr preferRelativeResize="0"/>
          <p:nvPr/>
        </p:nvPicPr>
        <p:blipFill rotWithShape="1">
          <a:blip r:embed="rId15">
            <a:alphaModFix/>
          </a:blip>
          <a:srcRect/>
          <a:stretch/>
        </p:blipFill>
        <p:spPr>
          <a:xfrm>
            <a:off x="8666810" y="4841853"/>
            <a:ext cx="861310" cy="863415"/>
          </a:xfrm>
          <a:prstGeom prst="rect">
            <a:avLst/>
          </a:prstGeom>
          <a:noFill/>
          <a:ln>
            <a:noFill/>
          </a:ln>
        </p:spPr>
      </p:pic>
      <p:pic>
        <p:nvPicPr>
          <p:cNvPr id="206" name="Google Shape;206;p32"/>
          <p:cNvPicPr preferRelativeResize="0"/>
          <p:nvPr/>
        </p:nvPicPr>
        <p:blipFill rotWithShape="1">
          <a:blip r:embed="rId16">
            <a:alphaModFix/>
          </a:blip>
          <a:srcRect/>
          <a:stretch/>
        </p:blipFill>
        <p:spPr>
          <a:xfrm>
            <a:off x="9920036" y="4841853"/>
            <a:ext cx="861310" cy="881777"/>
          </a:xfrm>
          <a:prstGeom prst="rect">
            <a:avLst/>
          </a:prstGeom>
          <a:noFill/>
          <a:ln>
            <a:noFill/>
          </a:ln>
        </p:spPr>
      </p:pic>
      <p:sp>
        <p:nvSpPr>
          <p:cNvPr id="207" name="Google Shape;207;p32"/>
          <p:cNvSpPr txBox="1"/>
          <p:nvPr/>
        </p:nvSpPr>
        <p:spPr>
          <a:xfrm>
            <a:off x="8005200" y="4120897"/>
            <a:ext cx="4186800" cy="369291"/>
          </a:xfrm>
          <a:prstGeom prst="rect">
            <a:avLst/>
          </a:prstGeom>
          <a:noFill/>
          <a:ln>
            <a:noFill/>
          </a:ln>
        </p:spPr>
        <p:txBody>
          <a:bodyPr spcFirstLastPara="1" wrap="square" lIns="91425" tIns="45700" rIns="91425" bIns="45700" anchor="t" anchorCtr="0">
            <a:spAutoFit/>
          </a:bodyPr>
          <a:lstStyle/>
          <a:p>
            <a:r>
              <a:rPr lang="de-DE" sz="1800" b="1" dirty="0" err="1">
                <a:latin typeface="Aptos" panose="020B0004020202020204" pitchFamily="34" charset="0"/>
              </a:rPr>
              <a:t>Mentions</a:t>
            </a:r>
            <a:r>
              <a:rPr lang="de-DE" sz="1800" b="1" dirty="0">
                <a:latin typeface="Aptos" panose="020B0004020202020204" pitchFamily="34" charset="0"/>
              </a:rPr>
              <a:t> </a:t>
            </a:r>
            <a:r>
              <a:rPr lang="de-DE" sz="1800" b="1" dirty="0" err="1">
                <a:latin typeface="Aptos" panose="020B0004020202020204" pitchFamily="34" charset="0"/>
              </a:rPr>
              <a:t>sociales</a:t>
            </a:r>
            <a:r>
              <a:rPr lang="de-DE" sz="1800" b="1" dirty="0">
                <a:latin typeface="Aptos" panose="020B0004020202020204" pitchFamily="34" charset="0"/>
              </a:rPr>
              <a:t> à </a:t>
            </a:r>
            <a:r>
              <a:rPr lang="de-DE" sz="1800" b="1" dirty="0" err="1">
                <a:latin typeface="Aptos" panose="020B0004020202020204" pitchFamily="34" charset="0"/>
              </a:rPr>
              <a:t>titre</a:t>
            </a:r>
            <a:r>
              <a:rPr lang="de-DE" sz="1800" b="1" dirty="0">
                <a:latin typeface="Aptos" panose="020B0004020202020204" pitchFamily="34" charset="0"/>
              </a:rPr>
              <a:t> </a:t>
            </a:r>
            <a:r>
              <a:rPr lang="de-DE" sz="1800" b="1" dirty="0" err="1">
                <a:latin typeface="Aptos" panose="020B0004020202020204" pitchFamily="34" charset="0"/>
              </a:rPr>
              <a:t>volontaire</a:t>
            </a:r>
            <a:r>
              <a:rPr lang="de-DE" sz="1800" b="1" dirty="0">
                <a:latin typeface="Aptos" panose="020B0004020202020204" pitchFamily="34" charset="0"/>
              </a:rPr>
              <a:t> :</a:t>
            </a:r>
            <a:endParaRPr lang="de-DE" sz="1800" dirty="0">
              <a:effectLst/>
              <a:latin typeface="Aptos" panose="020B00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3"/>
          <p:cNvSpPr txBox="1">
            <a:spLocks noGrp="1"/>
          </p:cNvSpPr>
          <p:nvPr>
            <p:ph type="title"/>
          </p:nvPr>
        </p:nvSpPr>
        <p:spPr>
          <a:xfrm>
            <a:off x="553055" y="699080"/>
            <a:ext cx="11003280" cy="915035"/>
          </a:xfrm>
          <a:prstGeom prst="rect">
            <a:avLst/>
          </a:prstGeom>
          <a:noFill/>
          <a:ln>
            <a:noFill/>
          </a:ln>
        </p:spPr>
        <p:txBody>
          <a:bodyPr spcFirstLastPara="1" wrap="square" lIns="0" tIns="0" rIns="0" bIns="0" anchor="ctr" anchorCtr="0">
            <a:noAutofit/>
          </a:bodyPr>
          <a:lstStyle/>
          <a:p>
            <a:pPr lvl="0"/>
            <a:r>
              <a:rPr lang="de-DE" dirty="0" err="1">
                <a:latin typeface="Aptos Serif" panose="02020604070405020304" pitchFamily="18" charset="0"/>
                <a:cs typeface="Aptos Serif" panose="02020604070405020304" pitchFamily="18" charset="0"/>
              </a:rPr>
              <a:t>Pourquoi</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l’étiquetage</a:t>
            </a:r>
            <a:r>
              <a:rPr lang="de-DE" dirty="0">
                <a:latin typeface="Aptos Serif" panose="02020604070405020304" pitchFamily="18" charset="0"/>
                <a:cs typeface="Aptos Serif" panose="02020604070405020304" pitchFamily="18" charset="0"/>
              </a:rPr>
              <a:t> des </a:t>
            </a:r>
            <a:r>
              <a:rPr lang="de-DE" dirty="0" err="1">
                <a:latin typeface="Aptos Serif" panose="02020604070405020304" pitchFamily="18" charset="0"/>
                <a:cs typeface="Aptos Serif" panose="02020604070405020304" pitchFamily="18" charset="0"/>
              </a:rPr>
              <a:t>labels</a:t>
            </a:r>
            <a:r>
              <a:rPr lang="de-DE" dirty="0">
                <a:latin typeface="Aptos Serif" panose="02020604070405020304" pitchFamily="18" charset="0"/>
                <a:cs typeface="Aptos Serif" panose="02020604070405020304" pitchFamily="18" charset="0"/>
              </a:rPr>
              <a:t> </a:t>
            </a:r>
            <a:br>
              <a:rPr lang="de-DE" dirty="0">
                <a:latin typeface="Aptos Serif" panose="02020604070405020304" pitchFamily="18" charset="0"/>
                <a:cs typeface="Aptos Serif" panose="02020604070405020304" pitchFamily="18" charset="0"/>
              </a:rPr>
            </a:br>
            <a:r>
              <a:rPr lang="de-DE" dirty="0" err="1">
                <a:latin typeface="Aptos Serif" panose="02020604070405020304" pitchFamily="18" charset="0"/>
                <a:cs typeface="Aptos Serif" panose="02020604070405020304" pitchFamily="18" charset="0"/>
              </a:rPr>
              <a:t>est</a:t>
            </a:r>
            <a:r>
              <a:rPr lang="de-DE" dirty="0">
                <a:latin typeface="Aptos Serif" panose="02020604070405020304" pitchFamily="18" charset="0"/>
                <a:cs typeface="Aptos Serif" panose="02020604070405020304" pitchFamily="18" charset="0"/>
              </a:rPr>
              <a:t>-il </a:t>
            </a:r>
            <a:r>
              <a:rPr lang="de-DE" dirty="0" err="1">
                <a:latin typeface="Aptos Serif" panose="02020604070405020304" pitchFamily="18" charset="0"/>
                <a:cs typeface="Aptos Serif" panose="02020604070405020304" pitchFamily="18" charset="0"/>
              </a:rPr>
              <a:t>un</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outil</a:t>
            </a:r>
            <a:r>
              <a:rPr lang="de-DE" dirty="0">
                <a:latin typeface="Aptos Serif" panose="02020604070405020304" pitchFamily="18" charset="0"/>
                <a:cs typeface="Aptos Serif" panose="02020604070405020304" pitchFamily="18" charset="0"/>
              </a:rPr>
              <a:t> indispensable?</a:t>
            </a:r>
            <a:endParaRPr dirty="0">
              <a:latin typeface="Aptos Serif" panose="02020604070405020304" pitchFamily="18" charset="0"/>
              <a:ea typeface="Arial"/>
              <a:cs typeface="Aptos Serif" panose="02020604070405020304" pitchFamily="18" charset="0"/>
              <a:sym typeface="Arial"/>
            </a:endParaRPr>
          </a:p>
        </p:txBody>
      </p:sp>
      <p:grpSp>
        <p:nvGrpSpPr>
          <p:cNvPr id="214" name="Google Shape;214;p33"/>
          <p:cNvGrpSpPr/>
          <p:nvPr/>
        </p:nvGrpSpPr>
        <p:grpSpPr>
          <a:xfrm>
            <a:off x="558626" y="2231258"/>
            <a:ext cx="11108316" cy="4065258"/>
            <a:chOff x="5571" y="676704"/>
            <a:chExt cx="11108316" cy="4065258"/>
          </a:xfrm>
        </p:grpSpPr>
        <p:sp>
          <p:nvSpPr>
            <p:cNvPr id="215" name="Google Shape;215;p33"/>
            <p:cNvSpPr/>
            <p:nvPr/>
          </p:nvSpPr>
          <p:spPr>
            <a:xfrm rot="5400000">
              <a:off x="414264" y="2508874"/>
              <a:ext cx="1231043" cy="2048429"/>
            </a:xfrm>
            <a:prstGeom prst="corner">
              <a:avLst>
                <a:gd name="adj1" fmla="val 16120"/>
                <a:gd name="adj2" fmla="val 16110"/>
              </a:avLst>
            </a:prstGeom>
            <a:solidFill>
              <a:srgbClr val="FAB506"/>
            </a:solidFill>
            <a:ln w="25400" cap="flat" cmpd="sng">
              <a:solidFill>
                <a:srgbClr val="FAB5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0" i="0" u="none" strike="noStrike" cap="none">
                <a:solidFill>
                  <a:srgbClr val="000000"/>
                </a:solidFill>
                <a:latin typeface="Aptos" panose="020B0004020202020204" pitchFamily="34" charset="0"/>
                <a:sym typeface="Arial"/>
              </a:endParaRPr>
            </a:p>
          </p:txBody>
        </p:sp>
        <p:sp>
          <p:nvSpPr>
            <p:cNvPr id="216" name="Google Shape;216;p33"/>
            <p:cNvSpPr/>
            <p:nvPr/>
          </p:nvSpPr>
          <p:spPr>
            <a:xfrm>
              <a:off x="208772" y="3120913"/>
              <a:ext cx="1849333" cy="16210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0" i="0" u="none" strike="noStrike" cap="none">
                <a:solidFill>
                  <a:srgbClr val="000000"/>
                </a:solidFill>
                <a:latin typeface="Aptos" panose="020B0004020202020204" pitchFamily="34" charset="0"/>
                <a:sym typeface="Arial"/>
              </a:endParaRPr>
            </a:p>
          </p:txBody>
        </p:sp>
        <p:sp>
          <p:nvSpPr>
            <p:cNvPr id="217" name="Google Shape;217;p33"/>
            <p:cNvSpPr txBox="1"/>
            <p:nvPr/>
          </p:nvSpPr>
          <p:spPr>
            <a:xfrm>
              <a:off x="208772" y="3120913"/>
              <a:ext cx="1849333" cy="1621049"/>
            </a:xfrm>
            <a:prstGeom prst="rect">
              <a:avLst/>
            </a:prstGeom>
            <a:noFill/>
            <a:ln>
              <a:noFill/>
            </a:ln>
          </p:spPr>
          <p:txBody>
            <a:bodyPr spcFirstLastPara="1" wrap="square" lIns="60950" tIns="60950" rIns="60950" bIns="60950" anchor="t" anchorCtr="0">
              <a:noAutofit/>
            </a:bodyPr>
            <a:lstStyle/>
            <a:p>
              <a:pPr lvl="0">
                <a:lnSpc>
                  <a:spcPct val="90000"/>
                </a:lnSpc>
              </a:pPr>
              <a:r>
                <a:rPr lang="de-DE" sz="1600" b="1" dirty="0">
                  <a:latin typeface="Aptos" panose="020B0004020202020204" pitchFamily="34" charset="0"/>
                </a:rPr>
                <a:t>Ils </a:t>
              </a:r>
              <a:r>
                <a:rPr lang="de-DE" sz="1600" b="1" dirty="0" err="1">
                  <a:latin typeface="Aptos" panose="020B0004020202020204" pitchFamily="34" charset="0"/>
                </a:rPr>
                <a:t>rendent</a:t>
              </a:r>
              <a:r>
                <a:rPr lang="de-DE" sz="1600" b="1" dirty="0">
                  <a:latin typeface="Aptos" panose="020B0004020202020204" pitchFamily="34" charset="0"/>
                </a:rPr>
                <a:t> la </a:t>
              </a:r>
              <a:r>
                <a:rPr lang="de-DE" sz="1600" b="1" dirty="0" err="1">
                  <a:latin typeface="Aptos" panose="020B0004020202020204" pitchFamily="34" charset="0"/>
                </a:rPr>
                <a:t>durabilité</a:t>
              </a:r>
              <a:r>
                <a:rPr lang="de-DE" sz="1600" b="1" dirty="0">
                  <a:latin typeface="Aptos" panose="020B0004020202020204" pitchFamily="34" charset="0"/>
                </a:rPr>
                <a:t> visible et </a:t>
              </a:r>
              <a:r>
                <a:rPr lang="de-DE" sz="1600" b="1" dirty="0" err="1">
                  <a:latin typeface="Aptos" panose="020B0004020202020204" pitchFamily="34" charset="0"/>
                </a:rPr>
                <a:t>mesurable</a:t>
              </a:r>
              <a:r>
                <a:rPr lang="de-DE" sz="1600" b="1" dirty="0">
                  <a:latin typeface="Aptos" panose="020B0004020202020204" pitchFamily="34" charset="0"/>
                </a:rPr>
                <a:t>.</a:t>
              </a:r>
              <a:endParaRPr sz="1600" i="0" u="none" strike="noStrike" cap="none" dirty="0">
                <a:solidFill>
                  <a:srgbClr val="000000"/>
                </a:solidFill>
                <a:latin typeface="Aptos" panose="020B0004020202020204" pitchFamily="34" charset="0"/>
                <a:sym typeface="Arial"/>
              </a:endParaRPr>
            </a:p>
          </p:txBody>
        </p:sp>
        <p:sp>
          <p:nvSpPr>
            <p:cNvPr id="218" name="Google Shape;218;p33"/>
            <p:cNvSpPr/>
            <p:nvPr/>
          </p:nvSpPr>
          <p:spPr>
            <a:xfrm>
              <a:off x="1709175" y="2358066"/>
              <a:ext cx="348930" cy="348930"/>
            </a:xfrm>
            <a:prstGeom prst="triangle">
              <a:avLst>
                <a:gd name="adj" fmla="val 100000"/>
              </a:avLst>
            </a:prstGeom>
            <a:solidFill>
              <a:srgbClr val="4295A2"/>
            </a:solidFill>
            <a:ln w="25400" cap="flat" cmpd="sng">
              <a:solidFill>
                <a:srgbClr val="429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0" i="0" u="none" strike="noStrike" cap="none">
                <a:solidFill>
                  <a:srgbClr val="000000"/>
                </a:solidFill>
                <a:latin typeface="Aptos" panose="020B0004020202020204" pitchFamily="34" charset="0"/>
                <a:sym typeface="Arial"/>
              </a:endParaRPr>
            </a:p>
          </p:txBody>
        </p:sp>
        <p:sp>
          <p:nvSpPr>
            <p:cNvPr id="219" name="Google Shape;219;p33"/>
            <p:cNvSpPr/>
            <p:nvPr/>
          </p:nvSpPr>
          <p:spPr>
            <a:xfrm rot="5400000">
              <a:off x="2678210" y="1948658"/>
              <a:ext cx="1231043" cy="2048429"/>
            </a:xfrm>
            <a:prstGeom prst="corner">
              <a:avLst>
                <a:gd name="adj1" fmla="val 16120"/>
                <a:gd name="adj2" fmla="val 16110"/>
              </a:avLst>
            </a:prstGeom>
            <a:solidFill>
              <a:srgbClr val="005851"/>
            </a:solidFill>
            <a:ln w="25400" cap="flat" cmpd="sng">
              <a:solidFill>
                <a:srgbClr val="00585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0" i="0" u="none" strike="noStrike" cap="none">
                <a:solidFill>
                  <a:srgbClr val="000000"/>
                </a:solidFill>
                <a:latin typeface="Aptos" panose="020B0004020202020204" pitchFamily="34" charset="0"/>
                <a:sym typeface="Arial"/>
              </a:endParaRPr>
            </a:p>
          </p:txBody>
        </p:sp>
        <p:sp>
          <p:nvSpPr>
            <p:cNvPr id="220" name="Google Shape;220;p33"/>
            <p:cNvSpPr/>
            <p:nvPr/>
          </p:nvSpPr>
          <p:spPr>
            <a:xfrm>
              <a:off x="2472718" y="2560697"/>
              <a:ext cx="1849333" cy="16210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0" i="0" u="none" strike="noStrike" cap="none">
                <a:solidFill>
                  <a:srgbClr val="000000"/>
                </a:solidFill>
                <a:latin typeface="Aptos" panose="020B0004020202020204" pitchFamily="34" charset="0"/>
                <a:sym typeface="Arial"/>
              </a:endParaRPr>
            </a:p>
          </p:txBody>
        </p:sp>
        <p:sp>
          <p:nvSpPr>
            <p:cNvPr id="221" name="Google Shape;221;p33"/>
            <p:cNvSpPr txBox="1"/>
            <p:nvPr/>
          </p:nvSpPr>
          <p:spPr>
            <a:xfrm>
              <a:off x="2472718" y="2560697"/>
              <a:ext cx="1849333" cy="1621049"/>
            </a:xfrm>
            <a:prstGeom prst="rect">
              <a:avLst/>
            </a:prstGeom>
            <a:noFill/>
            <a:ln>
              <a:noFill/>
            </a:ln>
          </p:spPr>
          <p:txBody>
            <a:bodyPr spcFirstLastPara="1" wrap="square" lIns="60950" tIns="60950" rIns="60950" bIns="60950" anchor="t" anchorCtr="0">
              <a:noAutofit/>
            </a:bodyPr>
            <a:lstStyle/>
            <a:p>
              <a:pPr lvl="0">
                <a:lnSpc>
                  <a:spcPct val="90000"/>
                </a:lnSpc>
              </a:pPr>
              <a:r>
                <a:rPr lang="de-DE" sz="1600" b="1" dirty="0">
                  <a:latin typeface="Aptos" panose="020B0004020202020204" pitchFamily="34" charset="0"/>
                </a:rPr>
                <a:t>Ils </a:t>
              </a:r>
              <a:r>
                <a:rPr lang="de-DE" sz="1600" b="1" dirty="0" err="1">
                  <a:latin typeface="Aptos" panose="020B0004020202020204" pitchFamily="34" charset="0"/>
                </a:rPr>
                <a:t>constituent</a:t>
              </a:r>
              <a:r>
                <a:rPr lang="de-DE" sz="1600" b="1" dirty="0">
                  <a:latin typeface="Aptos" panose="020B0004020202020204" pitchFamily="34" charset="0"/>
                </a:rPr>
                <a:t> </a:t>
              </a:r>
              <a:r>
                <a:rPr lang="de-DE" sz="1600" b="1" dirty="0" err="1">
                  <a:latin typeface="Aptos" panose="020B0004020202020204" pitchFamily="34" charset="0"/>
                </a:rPr>
                <a:t>un</a:t>
              </a:r>
              <a:r>
                <a:rPr lang="de-DE" sz="1600" b="1" dirty="0">
                  <a:latin typeface="Aptos" panose="020B0004020202020204" pitchFamily="34" charset="0"/>
                </a:rPr>
                <a:t> </a:t>
              </a:r>
              <a:r>
                <a:rPr lang="de-DE" sz="1600" b="1" dirty="0" err="1">
                  <a:latin typeface="Aptos" panose="020B0004020202020204" pitchFamily="34" charset="0"/>
                </a:rPr>
                <a:t>moyen</a:t>
              </a:r>
              <a:r>
                <a:rPr lang="de-DE" sz="1600" b="1" dirty="0">
                  <a:latin typeface="Aptos" panose="020B0004020202020204" pitchFamily="34" charset="0"/>
                </a:rPr>
                <a:t> </a:t>
              </a:r>
              <a:r>
                <a:rPr lang="de-DE" sz="1600" b="1" dirty="0" err="1">
                  <a:latin typeface="Aptos" panose="020B0004020202020204" pitchFamily="34" charset="0"/>
                </a:rPr>
                <a:t>efficace</a:t>
              </a:r>
              <a:r>
                <a:rPr lang="de-DE" sz="1600" b="1" dirty="0">
                  <a:latin typeface="Aptos" panose="020B0004020202020204" pitchFamily="34" charset="0"/>
                </a:rPr>
                <a:t> </a:t>
              </a:r>
              <a:r>
                <a:rPr lang="de-DE" sz="1600" b="1" dirty="0" err="1">
                  <a:latin typeface="Aptos" panose="020B0004020202020204" pitchFamily="34" charset="0"/>
                </a:rPr>
                <a:t>pour</a:t>
              </a:r>
              <a:r>
                <a:rPr lang="de-DE" sz="1600" b="1" dirty="0">
                  <a:latin typeface="Aptos" panose="020B0004020202020204" pitchFamily="34" charset="0"/>
                </a:rPr>
                <a:t> </a:t>
              </a:r>
              <a:r>
                <a:rPr lang="de-DE" sz="1600" b="1" dirty="0" err="1">
                  <a:latin typeface="Aptos" panose="020B0004020202020204" pitchFamily="34" charset="0"/>
                </a:rPr>
                <a:t>introduire</a:t>
              </a:r>
              <a:r>
                <a:rPr lang="de-DE" sz="1600" b="1" dirty="0">
                  <a:latin typeface="Aptos" panose="020B0004020202020204" pitchFamily="34" charset="0"/>
                </a:rPr>
                <a:t> la </a:t>
              </a:r>
              <a:r>
                <a:rPr lang="de-DE" sz="1600" b="1" dirty="0" err="1">
                  <a:latin typeface="Aptos" panose="020B0004020202020204" pitchFamily="34" charset="0"/>
                </a:rPr>
                <a:t>durabilité</a:t>
              </a:r>
              <a:r>
                <a:rPr lang="de-DE" sz="1600" b="1" dirty="0">
                  <a:latin typeface="Aptos" panose="020B0004020202020204" pitchFamily="34" charset="0"/>
                </a:rPr>
                <a:t> </a:t>
              </a:r>
              <a:r>
                <a:rPr lang="de-DE" sz="1600" b="1" dirty="0" err="1">
                  <a:latin typeface="Aptos" panose="020B0004020202020204" pitchFamily="34" charset="0"/>
                </a:rPr>
                <a:t>dans</a:t>
              </a:r>
              <a:r>
                <a:rPr lang="de-DE" sz="1600" b="1" dirty="0">
                  <a:latin typeface="Aptos" panose="020B0004020202020204" pitchFamily="34" charset="0"/>
                </a:rPr>
                <a:t> </a:t>
              </a:r>
              <a:r>
                <a:rPr lang="de-DE" sz="1600" b="1" dirty="0" err="1">
                  <a:latin typeface="Aptos" panose="020B0004020202020204" pitchFamily="34" charset="0"/>
                </a:rPr>
                <a:t>les</a:t>
              </a:r>
              <a:r>
                <a:rPr lang="de-DE" sz="1600" b="1" dirty="0">
                  <a:latin typeface="Aptos" panose="020B0004020202020204" pitchFamily="34" charset="0"/>
                </a:rPr>
                <a:t> </a:t>
              </a:r>
              <a:r>
                <a:rPr lang="de-DE" sz="1600" b="1" dirty="0" err="1">
                  <a:latin typeface="Aptos" panose="020B0004020202020204" pitchFamily="34" charset="0"/>
                </a:rPr>
                <a:t>appels</a:t>
              </a:r>
              <a:r>
                <a:rPr lang="de-DE" sz="1600" b="1" dirty="0">
                  <a:latin typeface="Aptos" panose="020B0004020202020204" pitchFamily="34" charset="0"/>
                </a:rPr>
                <a:t> </a:t>
              </a:r>
              <a:r>
                <a:rPr lang="de-DE" sz="1600" b="1" dirty="0" err="1">
                  <a:latin typeface="Aptos" panose="020B0004020202020204" pitchFamily="34" charset="0"/>
                </a:rPr>
                <a:t>d‘offres</a:t>
              </a:r>
              <a:r>
                <a:rPr lang="de-DE" sz="1600" b="1" dirty="0">
                  <a:latin typeface="Aptos" panose="020B0004020202020204" pitchFamily="34" charset="0"/>
                </a:rPr>
                <a:t>. </a:t>
              </a:r>
              <a:endParaRPr sz="1600" i="0" u="none" strike="noStrike" cap="none" dirty="0">
                <a:solidFill>
                  <a:srgbClr val="000000"/>
                </a:solidFill>
                <a:latin typeface="Aptos" panose="020B0004020202020204" pitchFamily="34" charset="0"/>
                <a:sym typeface="Arial"/>
              </a:endParaRPr>
            </a:p>
          </p:txBody>
        </p:sp>
        <p:sp>
          <p:nvSpPr>
            <p:cNvPr id="222" name="Google Shape;222;p33"/>
            <p:cNvSpPr/>
            <p:nvPr/>
          </p:nvSpPr>
          <p:spPr>
            <a:xfrm>
              <a:off x="3973120" y="1797850"/>
              <a:ext cx="348930" cy="348930"/>
            </a:xfrm>
            <a:prstGeom prst="triangle">
              <a:avLst>
                <a:gd name="adj" fmla="val 100000"/>
              </a:avLst>
            </a:prstGeom>
            <a:solidFill>
              <a:srgbClr val="CBDA83"/>
            </a:solidFill>
            <a:ln w="25400" cap="flat" cmpd="sng">
              <a:solidFill>
                <a:srgbClr val="CBDA8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0" i="0" u="none" strike="noStrike" cap="none">
                <a:solidFill>
                  <a:srgbClr val="000000"/>
                </a:solidFill>
                <a:latin typeface="Aptos" panose="020B0004020202020204" pitchFamily="34" charset="0"/>
                <a:sym typeface="Arial"/>
              </a:endParaRPr>
            </a:p>
          </p:txBody>
        </p:sp>
        <p:sp>
          <p:nvSpPr>
            <p:cNvPr id="223" name="Google Shape;223;p33"/>
            <p:cNvSpPr/>
            <p:nvPr/>
          </p:nvSpPr>
          <p:spPr>
            <a:xfrm rot="5400000">
              <a:off x="4942155" y="1388442"/>
              <a:ext cx="1231043" cy="2048429"/>
            </a:xfrm>
            <a:prstGeom prst="corner">
              <a:avLst>
                <a:gd name="adj1" fmla="val 16120"/>
                <a:gd name="adj2" fmla="val 16110"/>
              </a:avLst>
            </a:prstGeom>
            <a:solidFill>
              <a:srgbClr val="A2C328"/>
            </a:solidFill>
            <a:ln w="25400" cap="flat" cmpd="sng">
              <a:solidFill>
                <a:srgbClr val="A2C32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0" i="0" u="none" strike="noStrike" cap="none">
                <a:solidFill>
                  <a:srgbClr val="000000"/>
                </a:solidFill>
                <a:latin typeface="Aptos" panose="020B0004020202020204" pitchFamily="34" charset="0"/>
                <a:sym typeface="Arial"/>
              </a:endParaRPr>
            </a:p>
          </p:txBody>
        </p:sp>
        <p:sp>
          <p:nvSpPr>
            <p:cNvPr id="224" name="Google Shape;224;p33"/>
            <p:cNvSpPr/>
            <p:nvPr/>
          </p:nvSpPr>
          <p:spPr>
            <a:xfrm>
              <a:off x="4736663" y="2000482"/>
              <a:ext cx="1849333" cy="16210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0" i="0" u="none" strike="noStrike" cap="none">
                <a:solidFill>
                  <a:srgbClr val="000000"/>
                </a:solidFill>
                <a:latin typeface="Aptos" panose="020B0004020202020204" pitchFamily="34" charset="0"/>
                <a:sym typeface="Arial"/>
              </a:endParaRPr>
            </a:p>
          </p:txBody>
        </p:sp>
        <p:sp>
          <p:nvSpPr>
            <p:cNvPr id="225" name="Google Shape;225;p33"/>
            <p:cNvSpPr txBox="1"/>
            <p:nvPr/>
          </p:nvSpPr>
          <p:spPr>
            <a:xfrm>
              <a:off x="4736663" y="2000482"/>
              <a:ext cx="1849333" cy="1621049"/>
            </a:xfrm>
            <a:prstGeom prst="rect">
              <a:avLst/>
            </a:prstGeom>
            <a:noFill/>
            <a:ln>
              <a:noFill/>
            </a:ln>
          </p:spPr>
          <p:txBody>
            <a:bodyPr spcFirstLastPara="1" wrap="square" lIns="60950" tIns="60950" rIns="60950" bIns="60950" anchor="t" anchorCtr="0">
              <a:noAutofit/>
            </a:bodyPr>
            <a:lstStyle/>
            <a:p>
              <a:pPr lvl="0">
                <a:lnSpc>
                  <a:spcPct val="90000"/>
                </a:lnSpc>
              </a:pPr>
              <a:r>
                <a:rPr lang="de-DE" sz="1600" b="1" dirty="0">
                  <a:latin typeface="Aptos" panose="020B0004020202020204" pitchFamily="34" charset="0"/>
                </a:rPr>
                <a:t>Ils </a:t>
              </a:r>
              <a:r>
                <a:rPr lang="de-DE" sz="1600" b="1" dirty="0" err="1">
                  <a:latin typeface="Aptos" panose="020B0004020202020204" pitchFamily="34" charset="0"/>
                </a:rPr>
                <a:t>offrent</a:t>
              </a:r>
              <a:r>
                <a:rPr lang="de-DE" sz="1600" b="1" dirty="0">
                  <a:latin typeface="Aptos" panose="020B0004020202020204" pitchFamily="34" charset="0"/>
                </a:rPr>
                <a:t> </a:t>
              </a:r>
              <a:r>
                <a:rPr lang="de-DE" sz="1600" b="1" dirty="0" err="1">
                  <a:latin typeface="Aptos" panose="020B0004020202020204" pitchFamily="34" charset="0"/>
                </a:rPr>
                <a:t>une</a:t>
              </a:r>
              <a:r>
                <a:rPr lang="de-DE" sz="1600" b="1" dirty="0">
                  <a:latin typeface="Aptos" panose="020B0004020202020204" pitchFamily="34" charset="0"/>
                </a:rPr>
                <a:t> </a:t>
              </a:r>
              <a:r>
                <a:rPr lang="de-DE" sz="1600" b="1" dirty="0" err="1">
                  <a:latin typeface="Aptos" panose="020B0004020202020204" pitchFamily="34" charset="0"/>
                </a:rPr>
                <a:t>base</a:t>
              </a:r>
              <a:r>
                <a:rPr lang="de-DE" sz="1600" b="1" dirty="0">
                  <a:latin typeface="Aptos" panose="020B0004020202020204" pitchFamily="34" charset="0"/>
                </a:rPr>
                <a:t> scientifique solide </a:t>
              </a:r>
              <a:r>
                <a:rPr lang="de-DE" sz="1600" b="1" dirty="0" err="1">
                  <a:latin typeface="Aptos" panose="020B0004020202020204" pitchFamily="34" charset="0"/>
                </a:rPr>
                <a:t>pour</a:t>
              </a:r>
              <a:r>
                <a:rPr lang="de-DE" sz="1600" b="1" dirty="0">
                  <a:latin typeface="Aptos" panose="020B0004020202020204" pitchFamily="34" charset="0"/>
                </a:rPr>
                <a:t> </a:t>
              </a:r>
              <a:r>
                <a:rPr lang="de-DE" sz="1600" b="1" dirty="0" err="1">
                  <a:latin typeface="Aptos" panose="020B0004020202020204" pitchFamily="34" charset="0"/>
                </a:rPr>
                <a:t>les</a:t>
              </a:r>
              <a:r>
                <a:rPr lang="de-DE" sz="1600" b="1" dirty="0">
                  <a:latin typeface="Aptos" panose="020B0004020202020204" pitchFamily="34" charset="0"/>
                </a:rPr>
                <a:t> </a:t>
              </a:r>
              <a:r>
                <a:rPr lang="de-DE" sz="1600" b="1" dirty="0" err="1">
                  <a:latin typeface="Aptos" panose="020B0004020202020204" pitchFamily="34" charset="0"/>
                </a:rPr>
                <a:t>critères</a:t>
              </a:r>
              <a:r>
                <a:rPr lang="de-DE" sz="1600" b="1" dirty="0">
                  <a:latin typeface="Aptos" panose="020B0004020202020204" pitchFamily="34" charset="0"/>
                </a:rPr>
                <a:t> de </a:t>
              </a:r>
              <a:r>
                <a:rPr lang="de-DE" sz="1600" b="1" dirty="0" err="1">
                  <a:latin typeface="Aptos" panose="020B0004020202020204" pitchFamily="34" charset="0"/>
                </a:rPr>
                <a:t>durabilité</a:t>
              </a:r>
              <a:r>
                <a:rPr lang="de-DE" sz="1600" b="1" dirty="0">
                  <a:latin typeface="Aptos" panose="020B0004020202020204" pitchFamily="34" charset="0"/>
                </a:rPr>
                <a:t>.</a:t>
              </a:r>
              <a:endParaRPr sz="1600" i="0" u="none" strike="noStrike" cap="none" dirty="0">
                <a:solidFill>
                  <a:srgbClr val="000000"/>
                </a:solidFill>
                <a:latin typeface="Aptos" panose="020B0004020202020204" pitchFamily="34" charset="0"/>
                <a:sym typeface="Arial"/>
              </a:endParaRPr>
            </a:p>
          </p:txBody>
        </p:sp>
        <p:sp>
          <p:nvSpPr>
            <p:cNvPr id="226" name="Google Shape;226;p33"/>
            <p:cNvSpPr/>
            <p:nvPr/>
          </p:nvSpPr>
          <p:spPr>
            <a:xfrm>
              <a:off x="6237066" y="1237635"/>
              <a:ext cx="348930" cy="348930"/>
            </a:xfrm>
            <a:prstGeom prst="triangle">
              <a:avLst>
                <a:gd name="adj" fmla="val 100000"/>
              </a:avLst>
            </a:prstGeom>
            <a:solidFill>
              <a:srgbClr val="FAB506"/>
            </a:solidFill>
            <a:ln w="25400" cap="flat" cmpd="sng">
              <a:solidFill>
                <a:srgbClr val="FAB5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0" i="0" u="none" strike="noStrike" cap="none">
                <a:solidFill>
                  <a:srgbClr val="000000"/>
                </a:solidFill>
                <a:latin typeface="Aptos" panose="020B0004020202020204" pitchFamily="34" charset="0"/>
                <a:sym typeface="Arial"/>
              </a:endParaRPr>
            </a:p>
          </p:txBody>
        </p:sp>
        <p:sp>
          <p:nvSpPr>
            <p:cNvPr id="227" name="Google Shape;227;p33"/>
            <p:cNvSpPr/>
            <p:nvPr/>
          </p:nvSpPr>
          <p:spPr>
            <a:xfrm rot="5400000">
              <a:off x="7206101" y="828227"/>
              <a:ext cx="1231043" cy="2048429"/>
            </a:xfrm>
            <a:prstGeom prst="corner">
              <a:avLst>
                <a:gd name="adj1" fmla="val 16120"/>
                <a:gd name="adj2" fmla="val 16110"/>
              </a:avLst>
            </a:prstGeom>
            <a:solidFill>
              <a:srgbClr val="4295A2"/>
            </a:solidFill>
            <a:ln w="25400" cap="flat" cmpd="sng">
              <a:solidFill>
                <a:srgbClr val="429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0" i="0" u="none" strike="noStrike" cap="none">
                <a:solidFill>
                  <a:srgbClr val="000000"/>
                </a:solidFill>
                <a:latin typeface="Aptos" panose="020B0004020202020204" pitchFamily="34" charset="0"/>
                <a:sym typeface="Arial"/>
              </a:endParaRPr>
            </a:p>
          </p:txBody>
        </p:sp>
        <p:sp>
          <p:nvSpPr>
            <p:cNvPr id="228" name="Google Shape;228;p33"/>
            <p:cNvSpPr/>
            <p:nvPr/>
          </p:nvSpPr>
          <p:spPr>
            <a:xfrm>
              <a:off x="7000609" y="1440266"/>
              <a:ext cx="1849333" cy="16210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0" i="0" u="none" strike="noStrike" cap="none">
                <a:solidFill>
                  <a:srgbClr val="000000"/>
                </a:solidFill>
                <a:latin typeface="Aptos" panose="020B0004020202020204" pitchFamily="34" charset="0"/>
                <a:sym typeface="Arial"/>
              </a:endParaRPr>
            </a:p>
          </p:txBody>
        </p:sp>
        <p:sp>
          <p:nvSpPr>
            <p:cNvPr id="229" name="Google Shape;229;p33"/>
            <p:cNvSpPr txBox="1"/>
            <p:nvPr/>
          </p:nvSpPr>
          <p:spPr>
            <a:xfrm>
              <a:off x="7000609" y="1440266"/>
              <a:ext cx="1849333" cy="1621049"/>
            </a:xfrm>
            <a:prstGeom prst="rect">
              <a:avLst/>
            </a:prstGeom>
            <a:noFill/>
            <a:ln>
              <a:noFill/>
            </a:ln>
          </p:spPr>
          <p:txBody>
            <a:bodyPr spcFirstLastPara="1" wrap="square" lIns="60950" tIns="60950" rIns="60950" bIns="60950" anchor="t" anchorCtr="0">
              <a:noAutofit/>
            </a:bodyPr>
            <a:lstStyle/>
            <a:p>
              <a:pPr lvl="0">
                <a:lnSpc>
                  <a:spcPct val="90000"/>
                </a:lnSpc>
              </a:pPr>
              <a:r>
                <a:rPr lang="de-DE" sz="1600" b="1" dirty="0">
                  <a:latin typeface="Aptos" panose="020B0004020202020204" pitchFamily="34" charset="0"/>
                </a:rPr>
                <a:t>Ils </a:t>
              </a:r>
              <a:r>
                <a:rPr lang="de-DE" sz="1600" b="1" dirty="0" err="1">
                  <a:latin typeface="Aptos" panose="020B0004020202020204" pitchFamily="34" charset="0"/>
                </a:rPr>
                <a:t>contribuent</a:t>
              </a:r>
              <a:r>
                <a:rPr lang="de-DE" sz="1600" b="1" dirty="0">
                  <a:latin typeface="Aptos" panose="020B0004020202020204" pitchFamily="34" charset="0"/>
                </a:rPr>
                <a:t> à </a:t>
              </a:r>
              <a:r>
                <a:rPr lang="de-DE" sz="1600" b="1" dirty="0" err="1">
                  <a:latin typeface="Aptos" panose="020B0004020202020204" pitchFamily="34" charset="0"/>
                </a:rPr>
                <a:t>aborder</a:t>
              </a:r>
              <a:r>
                <a:rPr lang="de-DE" sz="1600" b="1" dirty="0">
                  <a:latin typeface="Aptos" panose="020B0004020202020204" pitchFamily="34" charset="0"/>
                </a:rPr>
                <a:t> </a:t>
              </a:r>
              <a:r>
                <a:rPr lang="de-DE" sz="1600" b="1" dirty="0" err="1">
                  <a:latin typeface="Aptos" panose="020B0004020202020204" pitchFamily="34" charset="0"/>
                </a:rPr>
                <a:t>les</a:t>
              </a:r>
              <a:r>
                <a:rPr lang="de-DE" sz="1600" b="1" dirty="0">
                  <a:latin typeface="Aptos" panose="020B0004020202020204" pitchFamily="34" charset="0"/>
                </a:rPr>
                <a:t> </a:t>
              </a:r>
              <a:r>
                <a:rPr lang="de-DE" sz="1600" b="1" dirty="0" err="1">
                  <a:latin typeface="Aptos" panose="020B0004020202020204" pitchFamily="34" charset="0"/>
                </a:rPr>
                <a:t>trois</a:t>
              </a:r>
              <a:r>
                <a:rPr lang="de-DE" sz="1600" b="1" dirty="0">
                  <a:latin typeface="Aptos" panose="020B0004020202020204" pitchFamily="34" charset="0"/>
                </a:rPr>
                <a:t> </a:t>
              </a:r>
              <a:r>
                <a:rPr lang="de-DE" sz="1600" b="1" dirty="0" err="1">
                  <a:latin typeface="Aptos" panose="020B0004020202020204" pitchFamily="34" charset="0"/>
                </a:rPr>
                <a:t>piliers</a:t>
              </a:r>
              <a:r>
                <a:rPr lang="de-DE" sz="1600" b="1" dirty="0">
                  <a:latin typeface="Aptos" panose="020B0004020202020204" pitchFamily="34" charset="0"/>
                </a:rPr>
                <a:t> de la </a:t>
              </a:r>
              <a:r>
                <a:rPr lang="de-DE" sz="1600" b="1" dirty="0" err="1">
                  <a:latin typeface="Aptos" panose="020B0004020202020204" pitchFamily="34" charset="0"/>
                </a:rPr>
                <a:t>durabilité</a:t>
              </a:r>
              <a:r>
                <a:rPr lang="de-DE" sz="1600" b="1" dirty="0">
                  <a:latin typeface="Aptos" panose="020B0004020202020204" pitchFamily="34" charset="0"/>
                </a:rPr>
                <a:t> : </a:t>
              </a:r>
              <a:r>
                <a:rPr lang="de-DE" sz="1600" b="1" dirty="0" err="1">
                  <a:latin typeface="Aptos" panose="020B0004020202020204" pitchFamily="34" charset="0"/>
                </a:rPr>
                <a:t>l’économie</a:t>
              </a:r>
              <a:r>
                <a:rPr lang="de-DE" sz="1600" b="1" dirty="0">
                  <a:latin typeface="Aptos" panose="020B0004020202020204" pitchFamily="34" charset="0"/>
                </a:rPr>
                <a:t>, </a:t>
              </a:r>
              <a:r>
                <a:rPr lang="de-DE" sz="1600" b="1" dirty="0" err="1">
                  <a:latin typeface="Aptos" panose="020B0004020202020204" pitchFamily="34" charset="0"/>
                </a:rPr>
                <a:t>l’environnement</a:t>
              </a:r>
              <a:r>
                <a:rPr lang="de-DE" sz="1600" b="1" dirty="0">
                  <a:latin typeface="Aptos" panose="020B0004020202020204" pitchFamily="34" charset="0"/>
                </a:rPr>
                <a:t> et le social.</a:t>
              </a:r>
              <a:endParaRPr sz="1600" i="0" u="none" strike="noStrike" cap="none" dirty="0">
                <a:solidFill>
                  <a:srgbClr val="000000"/>
                </a:solidFill>
                <a:latin typeface="Aptos" panose="020B0004020202020204" pitchFamily="34" charset="0"/>
                <a:sym typeface="Arial"/>
              </a:endParaRPr>
            </a:p>
          </p:txBody>
        </p:sp>
        <p:sp>
          <p:nvSpPr>
            <p:cNvPr id="230" name="Google Shape;230;p33"/>
            <p:cNvSpPr/>
            <p:nvPr/>
          </p:nvSpPr>
          <p:spPr>
            <a:xfrm>
              <a:off x="8501011" y="677419"/>
              <a:ext cx="348930" cy="348930"/>
            </a:xfrm>
            <a:prstGeom prst="triangle">
              <a:avLst>
                <a:gd name="adj" fmla="val 100000"/>
              </a:avLst>
            </a:prstGeom>
            <a:solidFill>
              <a:srgbClr val="005851"/>
            </a:solidFill>
            <a:ln w="25400" cap="flat" cmpd="sng">
              <a:solidFill>
                <a:srgbClr val="00585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0" i="0" u="none" strike="noStrike" cap="none">
                <a:solidFill>
                  <a:srgbClr val="000000"/>
                </a:solidFill>
                <a:latin typeface="Aptos" panose="020B0004020202020204" pitchFamily="34" charset="0"/>
                <a:sym typeface="Arial"/>
              </a:endParaRPr>
            </a:p>
          </p:txBody>
        </p:sp>
        <p:sp>
          <p:nvSpPr>
            <p:cNvPr id="231" name="Google Shape;231;p33"/>
            <p:cNvSpPr/>
            <p:nvPr/>
          </p:nvSpPr>
          <p:spPr>
            <a:xfrm rot="5400000">
              <a:off x="9470046" y="268011"/>
              <a:ext cx="1231043" cy="2048429"/>
            </a:xfrm>
            <a:prstGeom prst="corner">
              <a:avLst>
                <a:gd name="adj1" fmla="val 16120"/>
                <a:gd name="adj2" fmla="val 16110"/>
              </a:avLst>
            </a:prstGeom>
            <a:solidFill>
              <a:srgbClr val="CBDA83"/>
            </a:solidFill>
            <a:ln w="25400" cap="flat" cmpd="sng">
              <a:solidFill>
                <a:srgbClr val="CBDA8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0" i="0" u="none" strike="noStrike" cap="none">
                <a:solidFill>
                  <a:srgbClr val="000000"/>
                </a:solidFill>
                <a:latin typeface="Aptos" panose="020B0004020202020204" pitchFamily="34" charset="0"/>
                <a:sym typeface="Arial"/>
              </a:endParaRPr>
            </a:p>
          </p:txBody>
        </p:sp>
        <p:sp>
          <p:nvSpPr>
            <p:cNvPr id="232" name="Google Shape;232;p33"/>
            <p:cNvSpPr/>
            <p:nvPr/>
          </p:nvSpPr>
          <p:spPr>
            <a:xfrm>
              <a:off x="9264554" y="880050"/>
              <a:ext cx="1849333" cy="16210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0" i="0" u="none" strike="noStrike" cap="none">
                <a:solidFill>
                  <a:srgbClr val="000000"/>
                </a:solidFill>
                <a:latin typeface="Aptos" panose="020B0004020202020204" pitchFamily="34" charset="0"/>
                <a:sym typeface="Arial"/>
              </a:endParaRPr>
            </a:p>
          </p:txBody>
        </p:sp>
        <p:sp>
          <p:nvSpPr>
            <p:cNvPr id="233" name="Google Shape;233;p33"/>
            <p:cNvSpPr txBox="1"/>
            <p:nvPr/>
          </p:nvSpPr>
          <p:spPr>
            <a:xfrm>
              <a:off x="9264554" y="880050"/>
              <a:ext cx="1849333" cy="1621049"/>
            </a:xfrm>
            <a:prstGeom prst="rect">
              <a:avLst/>
            </a:prstGeom>
            <a:noFill/>
            <a:ln>
              <a:noFill/>
            </a:ln>
          </p:spPr>
          <p:txBody>
            <a:bodyPr spcFirstLastPara="1" wrap="square" lIns="60950" tIns="60950" rIns="60950" bIns="60950" anchor="t" anchorCtr="0">
              <a:noAutofit/>
            </a:bodyPr>
            <a:lstStyle/>
            <a:p>
              <a:pPr lvl="0">
                <a:lnSpc>
                  <a:spcPct val="90000"/>
                </a:lnSpc>
              </a:pPr>
              <a:r>
                <a:rPr lang="de-DE" sz="1600" b="1" dirty="0">
                  <a:latin typeface="Aptos" panose="020B0004020202020204" pitchFamily="34" charset="0"/>
                </a:rPr>
                <a:t>Ils </a:t>
              </a:r>
              <a:r>
                <a:rPr lang="de-DE" sz="1600" b="1" dirty="0" err="1">
                  <a:latin typeface="Aptos" panose="020B0004020202020204" pitchFamily="34" charset="0"/>
                </a:rPr>
                <a:t>réduisent</a:t>
              </a:r>
              <a:r>
                <a:rPr lang="de-DE" sz="1600" b="1" dirty="0">
                  <a:latin typeface="Aptos" panose="020B0004020202020204" pitchFamily="34" charset="0"/>
                </a:rPr>
                <a:t> </a:t>
              </a:r>
              <a:r>
                <a:rPr lang="de-DE" sz="1600" b="1" dirty="0" err="1">
                  <a:latin typeface="Aptos" panose="020B0004020202020204" pitchFamily="34" charset="0"/>
                </a:rPr>
                <a:t>les</a:t>
              </a:r>
              <a:r>
                <a:rPr lang="de-DE" sz="1600" b="1" dirty="0">
                  <a:latin typeface="Aptos" panose="020B0004020202020204" pitchFamily="34" charset="0"/>
                </a:rPr>
                <a:t> </a:t>
              </a:r>
              <a:r>
                <a:rPr lang="de-DE" sz="1600" b="1" dirty="0" err="1">
                  <a:latin typeface="Aptos" panose="020B0004020202020204" pitchFamily="34" charset="0"/>
                </a:rPr>
                <a:t>coûts</a:t>
              </a:r>
              <a:r>
                <a:rPr lang="de-DE" sz="1600" b="1" dirty="0">
                  <a:latin typeface="Aptos" panose="020B0004020202020204" pitchFamily="34" charset="0"/>
                </a:rPr>
                <a:t> de </a:t>
              </a:r>
              <a:r>
                <a:rPr lang="de-DE" sz="1600" b="1" dirty="0" err="1">
                  <a:latin typeface="Aptos" panose="020B0004020202020204" pitchFamily="34" charset="0"/>
                </a:rPr>
                <a:t>vérification</a:t>
              </a:r>
              <a:r>
                <a:rPr lang="de-DE" sz="1600" b="1" dirty="0">
                  <a:latin typeface="Aptos" panose="020B0004020202020204" pitchFamily="34" charset="0"/>
                </a:rPr>
                <a:t> et </a:t>
              </a:r>
              <a:r>
                <a:rPr lang="de-DE" sz="1600" b="1" dirty="0" err="1">
                  <a:latin typeface="Aptos" panose="020B0004020202020204" pitchFamily="34" charset="0"/>
                </a:rPr>
                <a:t>augmentent</a:t>
              </a:r>
              <a:r>
                <a:rPr lang="de-DE" sz="1600" b="1" dirty="0">
                  <a:latin typeface="Aptos" panose="020B0004020202020204" pitchFamily="34" charset="0"/>
                </a:rPr>
                <a:t> la </a:t>
              </a:r>
              <a:r>
                <a:rPr lang="de-DE" sz="1600" b="1" dirty="0" err="1">
                  <a:latin typeface="Aptos" panose="020B0004020202020204" pitchFamily="34" charset="0"/>
                </a:rPr>
                <a:t>crédibilité</a:t>
              </a:r>
              <a:r>
                <a:rPr lang="de-DE" sz="1600" b="1" dirty="0">
                  <a:latin typeface="Aptos" panose="020B0004020202020204" pitchFamily="34" charset="0"/>
                </a:rPr>
                <a:t>.</a:t>
              </a:r>
              <a:endParaRPr sz="1600" i="0" u="none" strike="noStrike" cap="none" dirty="0">
                <a:solidFill>
                  <a:srgbClr val="000000"/>
                </a:solidFill>
                <a:latin typeface="Aptos" panose="020B0004020202020204" pitchFamily="34" charset="0"/>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
          <a:extLst>
            <a:ext uri="{FF2B5EF4-FFF2-40B4-BE49-F238E27FC236}">
              <a16:creationId xmlns:a16="http://schemas.microsoft.com/office/drawing/2014/main" id="{4B2969CE-85DB-2910-CE95-04D8F043D106}"/>
            </a:ext>
          </a:extLst>
        </p:cNvPr>
        <p:cNvGrpSpPr/>
        <p:nvPr/>
      </p:nvGrpSpPr>
      <p:grpSpPr>
        <a:xfrm>
          <a:off x="0" y="0"/>
          <a:ext cx="0" cy="0"/>
          <a:chOff x="0" y="0"/>
          <a:chExt cx="0" cy="0"/>
        </a:xfrm>
      </p:grpSpPr>
      <p:sp>
        <p:nvSpPr>
          <p:cNvPr id="114" name="Google Shape;114;p30">
            <a:extLst>
              <a:ext uri="{FF2B5EF4-FFF2-40B4-BE49-F238E27FC236}">
                <a16:creationId xmlns:a16="http://schemas.microsoft.com/office/drawing/2014/main" id="{A2BCE7CE-DCCF-F83E-C3F2-5DF6614FF8BC}"/>
              </a:ext>
            </a:extLst>
          </p:cNvPr>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r>
              <a:rPr lang="de-DE" dirty="0" err="1">
                <a:latin typeface="Aptos Serif" panose="02020604070405020304" pitchFamily="18" charset="0"/>
                <a:cs typeface="Aptos Serif" panose="02020604070405020304" pitchFamily="18" charset="0"/>
              </a:rPr>
              <a:t>Étapes</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importantes</a:t>
            </a:r>
            <a:r>
              <a:rPr lang="de-DE" dirty="0">
                <a:latin typeface="Aptos Serif" panose="02020604070405020304" pitchFamily="18" charset="0"/>
                <a:cs typeface="Aptos Serif" panose="02020604070405020304" pitchFamily="18" charset="0"/>
              </a:rPr>
              <a:t> :</a:t>
            </a:r>
            <a:endParaRPr lang="de-DE" dirty="0">
              <a:effectLst/>
              <a:latin typeface="Aptos Serif" panose="02020604070405020304" pitchFamily="18" charset="0"/>
              <a:cs typeface="Aptos Serif" panose="02020604070405020304" pitchFamily="18" charset="0"/>
            </a:endParaRPr>
          </a:p>
        </p:txBody>
      </p:sp>
      <p:sp>
        <p:nvSpPr>
          <p:cNvPr id="115" name="Google Shape;115;p30">
            <a:extLst>
              <a:ext uri="{FF2B5EF4-FFF2-40B4-BE49-F238E27FC236}">
                <a16:creationId xmlns:a16="http://schemas.microsoft.com/office/drawing/2014/main" id="{0033824F-89DB-4926-9E3E-0ADC5ACD6CF0}"/>
              </a:ext>
            </a:extLst>
          </p:cNvPr>
          <p:cNvSpPr txBox="1">
            <a:spLocks noGrp="1"/>
          </p:cNvSpPr>
          <p:nvPr>
            <p:ph type="body" idx="1"/>
          </p:nvPr>
        </p:nvSpPr>
        <p:spPr>
          <a:xfrm>
            <a:off x="594348" y="2281925"/>
            <a:ext cx="10867500" cy="4069800"/>
          </a:xfrm>
          <a:prstGeom prst="rect">
            <a:avLst/>
          </a:prstGeom>
          <a:noFill/>
          <a:ln>
            <a:noFill/>
          </a:ln>
        </p:spPr>
        <p:txBody>
          <a:bodyPr spcFirstLastPara="1" wrap="square" lIns="0" tIns="228600" rIns="0" bIns="0" anchor="t" anchorCtr="0">
            <a:normAutofit/>
          </a:bodyPr>
          <a:lstStyle/>
          <a:p>
            <a:r>
              <a:rPr lang="de-DE" dirty="0">
                <a:solidFill>
                  <a:srgbClr val="3F3F3F"/>
                </a:solidFill>
                <a:latin typeface="Aptos" panose="020B0004020202020204" pitchFamily="34" charset="0"/>
              </a:rPr>
              <a:t>1.1 Premiers </a:t>
            </a:r>
            <a:r>
              <a:rPr lang="de-DE" dirty="0" err="1">
                <a:solidFill>
                  <a:srgbClr val="3F3F3F"/>
                </a:solidFill>
                <a:latin typeface="Aptos" panose="020B0004020202020204" pitchFamily="34" charset="0"/>
              </a:rPr>
              <a:t>pas</a:t>
            </a:r>
            <a:endParaRPr lang="de-DE" dirty="0">
              <a:solidFill>
                <a:srgbClr val="3F3F3F"/>
              </a:solidFill>
              <a:latin typeface="Aptos" panose="020B0004020202020204" pitchFamily="34" charset="0"/>
            </a:endParaRPr>
          </a:p>
          <a:p>
            <a:r>
              <a:rPr lang="de-DE" dirty="0">
                <a:solidFill>
                  <a:srgbClr val="3F3F3F"/>
                </a:solidFill>
                <a:latin typeface="Aptos" panose="020B0004020202020204" pitchFamily="34" charset="0"/>
              </a:rPr>
              <a:t>1.2 </a:t>
            </a:r>
            <a:r>
              <a:rPr lang="de-DE" dirty="0" err="1">
                <a:solidFill>
                  <a:srgbClr val="3F3F3F"/>
                </a:solidFill>
                <a:latin typeface="Aptos" panose="020B0004020202020204" pitchFamily="34" charset="0"/>
              </a:rPr>
              <a:t>Étiquetage</a:t>
            </a:r>
            <a:r>
              <a:rPr lang="de-DE" dirty="0">
                <a:solidFill>
                  <a:srgbClr val="3F3F3F"/>
                </a:solidFill>
                <a:latin typeface="Aptos" panose="020B0004020202020204" pitchFamily="34" charset="0"/>
              </a:rPr>
              <a:t> des </a:t>
            </a:r>
            <a:r>
              <a:rPr lang="de-DE" dirty="0" err="1">
                <a:solidFill>
                  <a:srgbClr val="3F3F3F"/>
                </a:solidFill>
                <a:latin typeface="Aptos" panose="020B0004020202020204" pitchFamily="34" charset="0"/>
              </a:rPr>
              <a:t>produits</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un</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outil</a:t>
            </a:r>
            <a:r>
              <a:rPr lang="de-DE" dirty="0">
                <a:solidFill>
                  <a:srgbClr val="3F3F3F"/>
                </a:solidFill>
                <a:latin typeface="Aptos" panose="020B0004020202020204" pitchFamily="34" charset="0"/>
              </a:rPr>
              <a:t> indispensable</a:t>
            </a:r>
          </a:p>
          <a:p>
            <a:r>
              <a:rPr lang="de-DE" dirty="0">
                <a:solidFill>
                  <a:srgbClr val="65B1BE"/>
                </a:solidFill>
                <a:latin typeface="Aptos" panose="020B0004020202020204" pitchFamily="34" charset="0"/>
              </a:rPr>
              <a:t>1.3 Explorer le </a:t>
            </a:r>
            <a:r>
              <a:rPr lang="de-DE" dirty="0" err="1">
                <a:solidFill>
                  <a:srgbClr val="65B1BE"/>
                </a:solidFill>
                <a:latin typeface="Aptos" panose="020B0004020202020204" pitchFamily="34" charset="0"/>
              </a:rPr>
              <a:t>marché</a:t>
            </a:r>
            <a:r>
              <a:rPr lang="de-DE" dirty="0">
                <a:solidFill>
                  <a:srgbClr val="65B1BE"/>
                </a:solidFill>
                <a:latin typeface="Aptos" panose="020B0004020202020204" pitchFamily="34" charset="0"/>
              </a:rPr>
              <a:t> et </a:t>
            </a:r>
            <a:r>
              <a:rPr lang="de-DE" dirty="0" err="1">
                <a:solidFill>
                  <a:srgbClr val="65B1BE"/>
                </a:solidFill>
                <a:latin typeface="Aptos" panose="020B0004020202020204" pitchFamily="34" charset="0"/>
              </a:rPr>
              <a:t>créer</a:t>
            </a:r>
            <a:r>
              <a:rPr lang="de-DE" dirty="0">
                <a:solidFill>
                  <a:srgbClr val="65B1BE"/>
                </a:solidFill>
                <a:latin typeface="Aptos" panose="020B0004020202020204" pitchFamily="34" charset="0"/>
              </a:rPr>
              <a:t> </a:t>
            </a:r>
            <a:r>
              <a:rPr lang="de-DE" dirty="0" err="1">
                <a:solidFill>
                  <a:srgbClr val="65B1BE"/>
                </a:solidFill>
                <a:latin typeface="Aptos" panose="020B0004020202020204" pitchFamily="34" charset="0"/>
              </a:rPr>
              <a:t>un</a:t>
            </a:r>
            <a:r>
              <a:rPr lang="de-DE" dirty="0">
                <a:solidFill>
                  <a:srgbClr val="65B1BE"/>
                </a:solidFill>
                <a:latin typeface="Aptos" panose="020B0004020202020204" pitchFamily="34" charset="0"/>
              </a:rPr>
              <a:t> </a:t>
            </a:r>
            <a:r>
              <a:rPr lang="de-DE" dirty="0" err="1">
                <a:solidFill>
                  <a:srgbClr val="65B1BE"/>
                </a:solidFill>
                <a:latin typeface="Aptos" panose="020B0004020202020204" pitchFamily="34" charset="0"/>
              </a:rPr>
              <a:t>catalogue</a:t>
            </a:r>
            <a:endParaRPr lang="de-DE" dirty="0">
              <a:solidFill>
                <a:srgbClr val="65B1BE"/>
              </a:solidFill>
              <a:latin typeface="Aptos" panose="020B0004020202020204" pitchFamily="34" charset="0"/>
            </a:endParaRPr>
          </a:p>
          <a:p>
            <a:r>
              <a:rPr lang="de-DE" dirty="0">
                <a:solidFill>
                  <a:schemeClr val="tx1">
                    <a:lumMod val="75000"/>
                    <a:lumOff val="25000"/>
                  </a:schemeClr>
                </a:solidFill>
                <a:latin typeface="Aptos" panose="020B0004020202020204" pitchFamily="34" charset="0"/>
              </a:rPr>
              <a:t>1.4 </a:t>
            </a:r>
            <a:r>
              <a:rPr lang="de-DE" dirty="0" err="1">
                <a:solidFill>
                  <a:schemeClr val="tx1">
                    <a:lumMod val="75000"/>
                    <a:lumOff val="25000"/>
                  </a:schemeClr>
                </a:solidFill>
                <a:latin typeface="Aptos" panose="020B0004020202020204" pitchFamily="34" charset="0"/>
              </a:rPr>
              <a:t>Acheter</a:t>
            </a:r>
            <a:r>
              <a:rPr lang="de-DE" dirty="0">
                <a:solidFill>
                  <a:schemeClr val="tx1">
                    <a:lumMod val="75000"/>
                    <a:lumOff val="25000"/>
                  </a:schemeClr>
                </a:solidFill>
                <a:latin typeface="Aptos" panose="020B0004020202020204" pitchFamily="34" charset="0"/>
              </a:rPr>
              <a:t> des </a:t>
            </a:r>
            <a:r>
              <a:rPr lang="de-DE" dirty="0" err="1">
                <a:solidFill>
                  <a:schemeClr val="tx1">
                    <a:lumMod val="75000"/>
                    <a:lumOff val="25000"/>
                  </a:schemeClr>
                </a:solidFill>
                <a:latin typeface="Aptos" panose="020B0004020202020204" pitchFamily="34" charset="0"/>
              </a:rPr>
              <a:t>produits</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locaux</a:t>
            </a:r>
            <a:r>
              <a:rPr lang="de-DE" dirty="0">
                <a:solidFill>
                  <a:schemeClr val="tx1">
                    <a:lumMod val="75000"/>
                    <a:lumOff val="25000"/>
                  </a:schemeClr>
                </a:solidFill>
                <a:latin typeface="Aptos" panose="020B0004020202020204" pitchFamily="34" charset="0"/>
              </a:rPr>
              <a:t> et </a:t>
            </a:r>
            <a:r>
              <a:rPr lang="de-DE" dirty="0" err="1">
                <a:solidFill>
                  <a:schemeClr val="tx1">
                    <a:lumMod val="75000"/>
                    <a:lumOff val="25000"/>
                  </a:schemeClr>
                </a:solidFill>
                <a:latin typeface="Aptos" panose="020B0004020202020204" pitchFamily="34" charset="0"/>
              </a:rPr>
              <a:t>régionaux</a:t>
            </a:r>
            <a:endParaRPr lang="de-DE" dirty="0">
              <a:solidFill>
                <a:schemeClr val="tx1">
                  <a:lumMod val="75000"/>
                  <a:lumOff val="25000"/>
                </a:schemeClr>
              </a:solidFill>
              <a:latin typeface="Aptos" panose="020B0004020202020204" pitchFamily="34" charset="0"/>
            </a:endParaRPr>
          </a:p>
          <a:p>
            <a:r>
              <a:rPr lang="de-DE" dirty="0">
                <a:solidFill>
                  <a:schemeClr val="tx1">
                    <a:lumMod val="75000"/>
                    <a:lumOff val="25000"/>
                  </a:schemeClr>
                </a:solidFill>
                <a:latin typeface="Aptos" panose="020B0004020202020204" pitchFamily="34" charset="0"/>
              </a:rPr>
              <a:t>1.5 Comment </a:t>
            </a:r>
            <a:r>
              <a:rPr lang="de-DE" dirty="0" err="1">
                <a:solidFill>
                  <a:schemeClr val="tx1">
                    <a:lumMod val="75000"/>
                    <a:lumOff val="25000"/>
                  </a:schemeClr>
                </a:solidFill>
                <a:latin typeface="Aptos" panose="020B0004020202020204" pitchFamily="34" charset="0"/>
              </a:rPr>
              <a:t>communiquer</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efficacement</a:t>
            </a:r>
            <a:endParaRPr lang="de-DE" dirty="0">
              <a:solidFill>
                <a:schemeClr val="tx1">
                  <a:lumMod val="75000"/>
                  <a:lumOff val="25000"/>
                </a:schemeClr>
              </a:solidFill>
              <a:latin typeface="Aptos" panose="020B0004020202020204" pitchFamily="34" charset="0"/>
            </a:endParaRPr>
          </a:p>
          <a:p>
            <a:pPr marL="457200" lvl="0" indent="-228600" algn="l" rtl="0">
              <a:lnSpc>
                <a:spcPct val="80000"/>
              </a:lnSpc>
              <a:spcBef>
                <a:spcPts val="2200"/>
              </a:spcBef>
              <a:spcAft>
                <a:spcPts val="0"/>
              </a:spcAft>
              <a:buSzPts val="2400"/>
              <a:buNone/>
            </a:pPr>
            <a:br>
              <a:rPr lang="de-DE" b="0" dirty="0">
                <a:solidFill>
                  <a:srgbClr val="3F3F3F"/>
                </a:solidFill>
                <a:latin typeface="Aptos" panose="020B0004020202020204" pitchFamily="34" charset="0"/>
                <a:sym typeface="Arial"/>
              </a:rPr>
            </a:br>
            <a:endParaRPr dirty="0">
              <a:solidFill>
                <a:srgbClr val="3F3F3F"/>
              </a:solidFill>
              <a:latin typeface="Aptos" panose="020B0004020202020204" pitchFamily="34" charset="0"/>
              <a:sym typeface="Arial"/>
            </a:endParaRPr>
          </a:p>
        </p:txBody>
      </p:sp>
    </p:spTree>
    <p:extLst>
      <p:ext uri="{BB962C8B-B14F-4D97-AF65-F5344CB8AC3E}">
        <p14:creationId xmlns:p14="http://schemas.microsoft.com/office/powerpoint/2010/main" val="3550718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594358" y="383791"/>
            <a:ext cx="9329700" cy="1593600"/>
          </a:xfrm>
          <a:prstGeom prst="rect">
            <a:avLst/>
          </a:prstGeom>
          <a:noFill/>
          <a:ln>
            <a:noFill/>
          </a:ln>
        </p:spPr>
        <p:txBody>
          <a:bodyPr spcFirstLastPara="1" wrap="square" lIns="0" tIns="0" rIns="0" bIns="0" anchor="b" anchorCtr="0">
            <a:normAutofit/>
          </a:bodyPr>
          <a:lstStyle/>
          <a:p>
            <a:pPr lvl="0">
              <a:buSzPts val="4889"/>
            </a:pPr>
            <a:r>
              <a:rPr lang="de-DE" dirty="0">
                <a:latin typeface="Aptos Serif" panose="02020604070405020304" pitchFamily="18" charset="0"/>
                <a:cs typeface="Aptos Serif" panose="02020604070405020304" pitchFamily="18" charset="0"/>
              </a:rPr>
              <a:t>Explorer le </a:t>
            </a:r>
            <a:r>
              <a:rPr lang="de-DE" dirty="0" err="1">
                <a:latin typeface="Aptos Serif" panose="02020604070405020304" pitchFamily="18" charset="0"/>
                <a:cs typeface="Aptos Serif" panose="02020604070405020304" pitchFamily="18" charset="0"/>
              </a:rPr>
              <a:t>marché</a:t>
            </a:r>
            <a:r>
              <a:rPr lang="de-DE" dirty="0">
                <a:latin typeface="Aptos Serif" panose="02020604070405020304" pitchFamily="18" charset="0"/>
                <a:cs typeface="Aptos Serif" panose="02020604070405020304" pitchFamily="18" charset="0"/>
              </a:rPr>
              <a:t> et </a:t>
            </a:r>
            <a:r>
              <a:rPr lang="de-DE" dirty="0" err="1">
                <a:latin typeface="Aptos Serif" panose="02020604070405020304" pitchFamily="18" charset="0"/>
                <a:cs typeface="Aptos Serif" panose="02020604070405020304" pitchFamily="18" charset="0"/>
              </a:rPr>
              <a:t>créer</a:t>
            </a:r>
            <a:r>
              <a:rPr lang="de-DE" dirty="0">
                <a:latin typeface="Aptos Serif" panose="02020604070405020304" pitchFamily="18" charset="0"/>
                <a:cs typeface="Aptos Serif" panose="02020604070405020304" pitchFamily="18" charset="0"/>
              </a:rPr>
              <a:t> </a:t>
            </a:r>
            <a:br>
              <a:rPr lang="de-DE" dirty="0">
                <a:latin typeface="Aptos Serif" panose="02020604070405020304" pitchFamily="18" charset="0"/>
                <a:cs typeface="Aptos Serif" panose="02020604070405020304" pitchFamily="18" charset="0"/>
              </a:rPr>
            </a:br>
            <a:r>
              <a:rPr lang="de-DE" dirty="0" err="1">
                <a:latin typeface="Aptos Serif" panose="02020604070405020304" pitchFamily="18" charset="0"/>
                <a:cs typeface="Aptos Serif" panose="02020604070405020304" pitchFamily="18" charset="0"/>
              </a:rPr>
              <a:t>un</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catalogue</a:t>
            </a:r>
            <a:endParaRPr sz="4100" dirty="0">
              <a:latin typeface="Aptos Serif" panose="02020604070405020304" pitchFamily="18" charset="0"/>
              <a:ea typeface="Arial"/>
              <a:cs typeface="Aptos Serif" panose="02020604070405020304" pitchFamily="18" charset="0"/>
              <a:sym typeface="Arial"/>
            </a:endParaRPr>
          </a:p>
        </p:txBody>
      </p:sp>
      <p:sp>
        <p:nvSpPr>
          <p:cNvPr id="249" name="Google Shape;249;p3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13</a:t>
            </a:fld>
            <a:endParaRPr/>
          </a:p>
        </p:txBody>
      </p:sp>
      <p:grpSp>
        <p:nvGrpSpPr>
          <p:cNvPr id="250" name="Google Shape;250;p35"/>
          <p:cNvGrpSpPr/>
          <p:nvPr/>
        </p:nvGrpSpPr>
        <p:grpSpPr>
          <a:xfrm>
            <a:off x="594358" y="1977391"/>
            <a:ext cx="11261910" cy="4354830"/>
            <a:chOff x="0" y="0"/>
            <a:chExt cx="11261910" cy="4354830"/>
          </a:xfrm>
        </p:grpSpPr>
        <p:sp>
          <p:nvSpPr>
            <p:cNvPr id="251" name="Google Shape;251;p35"/>
            <p:cNvSpPr/>
            <p:nvPr/>
          </p:nvSpPr>
          <p:spPr>
            <a:xfrm>
              <a:off x="0" y="0"/>
              <a:ext cx="9618345" cy="4354830"/>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400" b="0" i="0" u="none" strike="noStrike" cap="none">
                <a:solidFill>
                  <a:schemeClr val="bg1"/>
                </a:solidFill>
                <a:latin typeface="Aptos" panose="020B0004020202020204" pitchFamily="34" charset="0"/>
                <a:sym typeface="Arial"/>
              </a:endParaRPr>
            </a:p>
          </p:txBody>
        </p:sp>
        <p:sp>
          <p:nvSpPr>
            <p:cNvPr id="252" name="Google Shape;252;p35"/>
            <p:cNvSpPr/>
            <p:nvPr/>
          </p:nvSpPr>
          <p:spPr>
            <a:xfrm>
              <a:off x="5663" y="1306449"/>
              <a:ext cx="2723945" cy="1741932"/>
            </a:xfrm>
            <a:prstGeom prst="roundRect">
              <a:avLst>
                <a:gd name="adj" fmla="val 16667"/>
              </a:avLst>
            </a:prstGeom>
            <a:solidFill>
              <a:srgbClr val="A3C42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400" b="0" i="0" u="none" strike="noStrike" cap="none">
                <a:solidFill>
                  <a:schemeClr val="bg1"/>
                </a:solidFill>
                <a:latin typeface="Aptos" panose="020B0004020202020204" pitchFamily="34" charset="0"/>
                <a:sym typeface="Arial"/>
              </a:endParaRPr>
            </a:p>
          </p:txBody>
        </p:sp>
        <p:sp>
          <p:nvSpPr>
            <p:cNvPr id="253" name="Google Shape;253;p35"/>
            <p:cNvSpPr txBox="1"/>
            <p:nvPr/>
          </p:nvSpPr>
          <p:spPr>
            <a:xfrm>
              <a:off x="90697" y="1391483"/>
              <a:ext cx="2553877" cy="1571864"/>
            </a:xfrm>
            <a:prstGeom prst="rect">
              <a:avLst/>
            </a:prstGeom>
            <a:solidFill>
              <a:srgbClr val="A3C429"/>
            </a:solidFill>
            <a:ln>
              <a:noFill/>
            </a:ln>
          </p:spPr>
          <p:txBody>
            <a:bodyPr spcFirstLastPara="1" wrap="square" lIns="106675" tIns="106675" rIns="106675" bIns="106675" anchor="ctr" anchorCtr="0">
              <a:noAutofit/>
            </a:bodyPr>
            <a:lstStyle/>
            <a:p>
              <a:pPr lvl="0" algn="ctr">
                <a:lnSpc>
                  <a:spcPct val="90000"/>
                </a:lnSpc>
              </a:pPr>
              <a:r>
                <a:rPr lang="de-DE" sz="2400" dirty="0">
                  <a:solidFill>
                    <a:schemeClr val="bg1"/>
                  </a:solidFill>
                  <a:latin typeface="Aptos" panose="020B0004020202020204" pitchFamily="34" charset="0"/>
                </a:rPr>
                <a:t>Création de la </a:t>
              </a:r>
              <a:r>
                <a:rPr lang="de-DE" sz="2400" dirty="0" err="1">
                  <a:solidFill>
                    <a:schemeClr val="bg1"/>
                  </a:solidFill>
                  <a:latin typeface="Aptos" panose="020B0004020202020204" pitchFamily="34" charset="0"/>
                </a:rPr>
                <a:t>structure</a:t>
              </a:r>
              <a:r>
                <a:rPr lang="de-DE" sz="2400" dirty="0">
                  <a:solidFill>
                    <a:schemeClr val="bg1"/>
                  </a:solidFill>
                  <a:latin typeface="Aptos" panose="020B0004020202020204" pitchFamily="34" charset="0"/>
                </a:rPr>
                <a:t> du </a:t>
              </a:r>
              <a:r>
                <a:rPr lang="de-DE" sz="2400" dirty="0" err="1">
                  <a:solidFill>
                    <a:schemeClr val="bg1"/>
                  </a:solidFill>
                  <a:latin typeface="Aptos" panose="020B0004020202020204" pitchFamily="34" charset="0"/>
                </a:rPr>
                <a:t>catalogue</a:t>
              </a:r>
              <a:endParaRPr sz="2400" b="0" i="0" u="none" strike="noStrike" cap="none" dirty="0">
                <a:solidFill>
                  <a:schemeClr val="bg1"/>
                </a:solidFill>
                <a:latin typeface="Aptos" panose="020B0004020202020204" pitchFamily="34" charset="0"/>
                <a:sym typeface="Arial"/>
              </a:endParaRPr>
            </a:p>
          </p:txBody>
        </p:sp>
        <p:sp>
          <p:nvSpPr>
            <p:cNvPr id="254" name="Google Shape;254;p35"/>
            <p:cNvSpPr/>
            <p:nvPr/>
          </p:nvSpPr>
          <p:spPr>
            <a:xfrm>
              <a:off x="2865806" y="1306449"/>
              <a:ext cx="2723945" cy="1741932"/>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400" b="0" i="0" u="none" strike="noStrike" cap="none">
                <a:solidFill>
                  <a:schemeClr val="bg1"/>
                </a:solidFill>
                <a:latin typeface="Aptos" panose="020B0004020202020204" pitchFamily="34" charset="0"/>
                <a:sym typeface="Arial"/>
              </a:endParaRPr>
            </a:p>
          </p:txBody>
        </p:sp>
        <p:sp>
          <p:nvSpPr>
            <p:cNvPr id="255" name="Google Shape;255;p35"/>
            <p:cNvSpPr txBox="1"/>
            <p:nvPr/>
          </p:nvSpPr>
          <p:spPr>
            <a:xfrm>
              <a:off x="2950840" y="1391483"/>
              <a:ext cx="2553877" cy="1571864"/>
            </a:xfrm>
            <a:prstGeom prst="rect">
              <a:avLst/>
            </a:prstGeom>
            <a:noFill/>
            <a:ln>
              <a:noFill/>
            </a:ln>
          </p:spPr>
          <p:txBody>
            <a:bodyPr spcFirstLastPara="1" wrap="square" lIns="106675" tIns="106675" rIns="106675" bIns="106675" anchor="ctr" anchorCtr="0">
              <a:noAutofit/>
            </a:bodyPr>
            <a:lstStyle/>
            <a:p>
              <a:pPr lvl="0" algn="ctr">
                <a:lnSpc>
                  <a:spcPct val="90000"/>
                </a:lnSpc>
              </a:pPr>
              <a:r>
                <a:rPr lang="de-DE" sz="2400" dirty="0" err="1">
                  <a:solidFill>
                    <a:schemeClr val="bg1"/>
                  </a:solidFill>
                  <a:latin typeface="Aptos" panose="020B0004020202020204" pitchFamily="34" charset="0"/>
                </a:rPr>
                <a:t>Identification</a:t>
              </a:r>
              <a:r>
                <a:rPr lang="de-DE" sz="2400" dirty="0">
                  <a:solidFill>
                    <a:schemeClr val="bg1"/>
                  </a:solidFill>
                  <a:latin typeface="Aptos" panose="020B0004020202020204" pitchFamily="34" charset="0"/>
                </a:rPr>
                <a:t> et </a:t>
              </a:r>
              <a:r>
                <a:rPr lang="de-DE" sz="2400" dirty="0" err="1">
                  <a:solidFill>
                    <a:schemeClr val="bg1"/>
                  </a:solidFill>
                  <a:latin typeface="Aptos" panose="020B0004020202020204" pitchFamily="34" charset="0"/>
                </a:rPr>
                <a:t>évaluation</a:t>
              </a:r>
              <a:r>
                <a:rPr lang="de-DE" sz="2400" dirty="0">
                  <a:solidFill>
                    <a:schemeClr val="bg1"/>
                  </a:solidFill>
                  <a:latin typeface="Aptos" panose="020B0004020202020204" pitchFamily="34" charset="0"/>
                </a:rPr>
                <a:t> des </a:t>
              </a:r>
              <a:r>
                <a:rPr lang="de-DE" sz="2400" dirty="0" err="1">
                  <a:solidFill>
                    <a:schemeClr val="bg1"/>
                  </a:solidFill>
                  <a:latin typeface="Aptos" panose="020B0004020202020204" pitchFamily="34" charset="0"/>
                </a:rPr>
                <a:t>fournisseurs</a:t>
              </a:r>
              <a:endParaRPr sz="2400" b="0" i="0" u="none" strike="noStrike" cap="none" dirty="0">
                <a:solidFill>
                  <a:schemeClr val="bg1"/>
                </a:solidFill>
                <a:latin typeface="Aptos" panose="020B0004020202020204" pitchFamily="34" charset="0"/>
                <a:sym typeface="Arial"/>
              </a:endParaRPr>
            </a:p>
          </p:txBody>
        </p:sp>
        <p:sp>
          <p:nvSpPr>
            <p:cNvPr id="256" name="Google Shape;256;p35"/>
            <p:cNvSpPr/>
            <p:nvPr/>
          </p:nvSpPr>
          <p:spPr>
            <a:xfrm>
              <a:off x="5725949" y="1306449"/>
              <a:ext cx="2723945" cy="1741932"/>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400" b="0" i="0" u="none" strike="noStrike" cap="none">
                <a:solidFill>
                  <a:schemeClr val="bg1"/>
                </a:solidFill>
                <a:latin typeface="Aptos" panose="020B0004020202020204" pitchFamily="34" charset="0"/>
                <a:sym typeface="Arial"/>
              </a:endParaRPr>
            </a:p>
          </p:txBody>
        </p:sp>
        <p:sp>
          <p:nvSpPr>
            <p:cNvPr id="257" name="Google Shape;257;p35"/>
            <p:cNvSpPr txBox="1"/>
            <p:nvPr/>
          </p:nvSpPr>
          <p:spPr>
            <a:xfrm>
              <a:off x="5810983" y="1391483"/>
              <a:ext cx="2553877" cy="1571864"/>
            </a:xfrm>
            <a:prstGeom prst="rect">
              <a:avLst/>
            </a:prstGeom>
            <a:noFill/>
            <a:ln>
              <a:noFill/>
            </a:ln>
          </p:spPr>
          <p:txBody>
            <a:bodyPr spcFirstLastPara="1" wrap="square" lIns="106675" tIns="106675" rIns="106675" bIns="106675" anchor="ctr" anchorCtr="0">
              <a:noAutofit/>
            </a:bodyPr>
            <a:lstStyle/>
            <a:p>
              <a:pPr lvl="0" algn="ctr">
                <a:lnSpc>
                  <a:spcPct val="90000"/>
                </a:lnSpc>
              </a:pPr>
              <a:r>
                <a:rPr lang="de-DE" sz="2400" dirty="0" err="1">
                  <a:solidFill>
                    <a:schemeClr val="bg1"/>
                  </a:solidFill>
                  <a:latin typeface="Aptos" panose="020B0004020202020204" pitchFamily="34" charset="0"/>
                </a:rPr>
                <a:t>Utilisation</a:t>
              </a:r>
              <a:r>
                <a:rPr lang="de-DE" sz="2400" dirty="0">
                  <a:solidFill>
                    <a:schemeClr val="bg1"/>
                  </a:solidFill>
                  <a:latin typeface="Aptos" panose="020B0004020202020204" pitchFamily="34" charset="0"/>
                </a:rPr>
                <a:t> du </a:t>
              </a:r>
              <a:r>
                <a:rPr lang="de-DE" sz="2400" dirty="0" err="1">
                  <a:solidFill>
                    <a:schemeClr val="bg1"/>
                  </a:solidFill>
                  <a:latin typeface="Aptos" panose="020B0004020202020204" pitchFamily="34" charset="0"/>
                </a:rPr>
                <a:t>catalogue</a:t>
              </a:r>
              <a:endParaRPr sz="2400" b="0" i="0" u="none" strike="noStrike" cap="none" dirty="0">
                <a:solidFill>
                  <a:schemeClr val="bg1"/>
                </a:solidFill>
                <a:latin typeface="Aptos" panose="020B0004020202020204" pitchFamily="34" charset="0"/>
                <a:sym typeface="Arial"/>
              </a:endParaRPr>
            </a:p>
          </p:txBody>
        </p:sp>
        <p:sp>
          <p:nvSpPr>
            <p:cNvPr id="258" name="Google Shape;258;p35"/>
            <p:cNvSpPr/>
            <p:nvPr/>
          </p:nvSpPr>
          <p:spPr>
            <a:xfrm>
              <a:off x="8537965" y="1338535"/>
              <a:ext cx="2723945" cy="1741932"/>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400" b="0" i="0" u="none" strike="noStrike" cap="none">
                <a:solidFill>
                  <a:schemeClr val="bg1"/>
                </a:solidFill>
                <a:latin typeface="Aptos" panose="020B0004020202020204" pitchFamily="34" charset="0"/>
                <a:sym typeface="Arial"/>
              </a:endParaRPr>
            </a:p>
          </p:txBody>
        </p:sp>
        <p:sp>
          <p:nvSpPr>
            <p:cNvPr id="259" name="Google Shape;259;p35"/>
            <p:cNvSpPr txBox="1"/>
            <p:nvPr/>
          </p:nvSpPr>
          <p:spPr>
            <a:xfrm>
              <a:off x="8622999" y="1423569"/>
              <a:ext cx="2553877" cy="1571864"/>
            </a:xfrm>
            <a:prstGeom prst="rect">
              <a:avLst/>
            </a:prstGeom>
            <a:noFill/>
            <a:ln>
              <a:noFill/>
            </a:ln>
          </p:spPr>
          <p:txBody>
            <a:bodyPr spcFirstLastPara="1" wrap="square" lIns="106675" tIns="106675" rIns="106675" bIns="106675" anchor="ctr" anchorCtr="0">
              <a:noAutofit/>
            </a:bodyPr>
            <a:lstStyle/>
            <a:p>
              <a:pPr lvl="0" algn="ctr">
                <a:lnSpc>
                  <a:spcPct val="90000"/>
                </a:lnSpc>
              </a:pPr>
              <a:r>
                <a:rPr lang="de-DE" sz="2400" dirty="0" err="1">
                  <a:solidFill>
                    <a:schemeClr val="bg1"/>
                  </a:solidFill>
                  <a:latin typeface="Aptos" panose="020B0004020202020204" pitchFamily="34" charset="0"/>
                </a:rPr>
                <a:t>Vérification</a:t>
              </a:r>
              <a:r>
                <a:rPr lang="de-DE" sz="2400" dirty="0">
                  <a:solidFill>
                    <a:schemeClr val="bg1"/>
                  </a:solidFill>
                  <a:latin typeface="Aptos" panose="020B0004020202020204" pitchFamily="34" charset="0"/>
                </a:rPr>
                <a:t> et </a:t>
              </a:r>
              <a:r>
                <a:rPr lang="de-DE" sz="2400" dirty="0" err="1">
                  <a:solidFill>
                    <a:schemeClr val="bg1"/>
                  </a:solidFill>
                  <a:latin typeface="Aptos" panose="020B0004020202020204" pitchFamily="34" charset="0"/>
                </a:rPr>
                <a:t>mise</a:t>
              </a:r>
              <a:r>
                <a:rPr lang="de-DE" sz="2400" dirty="0">
                  <a:solidFill>
                    <a:schemeClr val="bg1"/>
                  </a:solidFill>
                  <a:latin typeface="Aptos" panose="020B0004020202020204" pitchFamily="34" charset="0"/>
                </a:rPr>
                <a:t> à jour </a:t>
              </a:r>
              <a:r>
                <a:rPr lang="de-DE" sz="2400" dirty="0" err="1">
                  <a:solidFill>
                    <a:schemeClr val="bg1"/>
                  </a:solidFill>
                  <a:latin typeface="Aptos" panose="020B0004020202020204" pitchFamily="34" charset="0"/>
                </a:rPr>
                <a:t>régulières</a:t>
              </a:r>
              <a:endParaRPr sz="2400" b="0" i="0" u="none" strike="noStrike" cap="none" dirty="0">
                <a:solidFill>
                  <a:schemeClr val="bg1"/>
                </a:solidFill>
                <a:latin typeface="Aptos" panose="020B0004020202020204" pitchFamily="34" charset="0"/>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6"/>
          <p:cNvSpPr txBox="1">
            <a:spLocks noGrp="1"/>
          </p:cNvSpPr>
          <p:nvPr>
            <p:ph type="title"/>
          </p:nvPr>
        </p:nvSpPr>
        <p:spPr>
          <a:xfrm>
            <a:off x="594360" y="277987"/>
            <a:ext cx="7092980" cy="159350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Création </a:t>
            </a:r>
            <a:r>
              <a:rPr lang="de-DE" dirty="0" err="1">
                <a:latin typeface="Aptos Serif" panose="02020604070405020304" pitchFamily="18" charset="0"/>
                <a:cs typeface="Aptos Serif" panose="02020604070405020304" pitchFamily="18" charset="0"/>
              </a:rPr>
              <a:t>d’un</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catalogue</a:t>
            </a:r>
            <a:endParaRPr dirty="0">
              <a:latin typeface="Aptos Serif" panose="02020604070405020304" pitchFamily="18" charset="0"/>
              <a:ea typeface="Arial"/>
              <a:cs typeface="Aptos Serif" panose="02020604070405020304" pitchFamily="18" charset="0"/>
              <a:sym typeface="Arial"/>
            </a:endParaRPr>
          </a:p>
        </p:txBody>
      </p:sp>
      <p:sp>
        <p:nvSpPr>
          <p:cNvPr id="265" name="Google Shape;265;p36"/>
          <p:cNvSpPr txBox="1">
            <a:spLocks noGrp="1"/>
          </p:cNvSpPr>
          <p:nvPr>
            <p:ph type="body" idx="1"/>
          </p:nvPr>
        </p:nvSpPr>
        <p:spPr>
          <a:xfrm>
            <a:off x="594360" y="2166113"/>
            <a:ext cx="11114164" cy="4413900"/>
          </a:xfrm>
          <a:prstGeom prst="rect">
            <a:avLst/>
          </a:prstGeom>
          <a:noFill/>
          <a:ln>
            <a:noFill/>
          </a:ln>
        </p:spPr>
        <p:txBody>
          <a:bodyPr spcFirstLastPara="1" wrap="square" lIns="0" tIns="228600" rIns="0" bIns="0" anchor="t" anchorCtr="0">
            <a:noAutofit/>
          </a:bodyPr>
          <a:lstStyle/>
          <a:p>
            <a:r>
              <a:rPr lang="de-DE" sz="1800" dirty="0">
                <a:latin typeface="Aptos" panose="020B0004020202020204" pitchFamily="34" charset="0"/>
              </a:rPr>
              <a:t>Le </a:t>
            </a:r>
            <a:r>
              <a:rPr lang="de-DE" sz="1800" dirty="0" err="1">
                <a:latin typeface="Aptos" panose="020B0004020202020204" pitchFamily="34" charset="0"/>
              </a:rPr>
              <a:t>catalogue</a:t>
            </a:r>
            <a:r>
              <a:rPr lang="de-DE" sz="1800" dirty="0">
                <a:latin typeface="Aptos" panose="020B0004020202020204" pitchFamily="34" charset="0"/>
              </a:rPr>
              <a:t> </a:t>
            </a:r>
            <a:r>
              <a:rPr lang="de-DE" sz="1800" dirty="0" err="1">
                <a:latin typeface="Aptos" panose="020B0004020202020204" pitchFamily="34" charset="0"/>
              </a:rPr>
              <a:t>doit</a:t>
            </a:r>
            <a:r>
              <a:rPr lang="de-DE" sz="1800" dirty="0">
                <a:latin typeface="Aptos" panose="020B0004020202020204" pitchFamily="34" charset="0"/>
              </a:rPr>
              <a:t> </a:t>
            </a:r>
            <a:r>
              <a:rPr lang="de-DE" sz="1800" dirty="0" err="1">
                <a:latin typeface="Aptos" panose="020B0004020202020204" pitchFamily="34" charset="0"/>
              </a:rPr>
              <a:t>contenir</a:t>
            </a:r>
            <a:r>
              <a:rPr lang="de-DE" sz="1800" dirty="0">
                <a:latin typeface="Aptos" panose="020B0004020202020204" pitchFamily="34" charset="0"/>
              </a:rPr>
              <a:t> </a:t>
            </a:r>
            <a:r>
              <a:rPr lang="de-DE" sz="1800" dirty="0" err="1">
                <a:latin typeface="Aptos" panose="020B0004020202020204" pitchFamily="34" charset="0"/>
              </a:rPr>
              <a:t>les</a:t>
            </a:r>
            <a:r>
              <a:rPr lang="de-DE" sz="1800" dirty="0">
                <a:latin typeface="Aptos" panose="020B0004020202020204" pitchFamily="34" charset="0"/>
              </a:rPr>
              <a:t> </a:t>
            </a:r>
            <a:r>
              <a:rPr lang="de-DE" sz="1800" dirty="0" err="1">
                <a:latin typeface="Aptos" panose="020B0004020202020204" pitchFamily="34" charset="0"/>
              </a:rPr>
              <a:t>informations</a:t>
            </a:r>
            <a:r>
              <a:rPr lang="de-DE" sz="1800" dirty="0">
                <a:latin typeface="Aptos" panose="020B0004020202020204" pitchFamily="34" charset="0"/>
              </a:rPr>
              <a:t> </a:t>
            </a:r>
            <a:r>
              <a:rPr lang="de-DE" sz="1800" dirty="0" err="1">
                <a:latin typeface="Aptos" panose="020B0004020202020204" pitchFamily="34" charset="0"/>
              </a:rPr>
              <a:t>suivantes</a:t>
            </a:r>
            <a:r>
              <a:rPr lang="de-DE" sz="1800" dirty="0">
                <a:latin typeface="Aptos" panose="020B0004020202020204" pitchFamily="34" charset="0"/>
              </a:rPr>
              <a:t> :</a:t>
            </a:r>
          </a:p>
          <a:p>
            <a:pPr marL="514350" indent="-285750" fontAlgn="base">
              <a:buFont typeface="Arial" panose="020B0604020202020204" pitchFamily="34" charset="0"/>
              <a:buChar char="•"/>
            </a:pPr>
            <a:r>
              <a:rPr lang="de-DE" sz="1800" b="0" dirty="0">
                <a:solidFill>
                  <a:srgbClr val="3F3F3F"/>
                </a:solidFill>
                <a:latin typeface="Aptos" panose="020B0004020202020204" pitchFamily="34" charset="0"/>
              </a:rPr>
              <a:t>Liste des </a:t>
            </a:r>
            <a:r>
              <a:rPr lang="de-DE" sz="1800" b="0" dirty="0" err="1">
                <a:solidFill>
                  <a:srgbClr val="3F3F3F"/>
                </a:solidFill>
                <a:latin typeface="Aptos" panose="020B0004020202020204" pitchFamily="34" charset="0"/>
              </a:rPr>
              <a:t>produits</a:t>
            </a:r>
            <a:r>
              <a:rPr lang="de-DE" sz="1800" b="0" dirty="0">
                <a:solidFill>
                  <a:srgbClr val="3F3F3F"/>
                </a:solidFill>
                <a:latin typeface="Aptos" panose="020B0004020202020204" pitchFamily="34" charset="0"/>
              </a:rPr>
              <a:t> et </a:t>
            </a:r>
            <a:r>
              <a:rPr lang="de-DE" sz="1800" b="0" dirty="0" err="1">
                <a:solidFill>
                  <a:srgbClr val="3F3F3F"/>
                </a:solidFill>
                <a:latin typeface="Aptos" panose="020B0004020202020204" pitchFamily="34" charset="0"/>
              </a:rPr>
              <a:t>services</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régulièrement</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achetés</a:t>
            </a:r>
            <a:r>
              <a:rPr lang="de-DE" sz="1800" b="0" dirty="0">
                <a:solidFill>
                  <a:srgbClr val="3F3F3F"/>
                </a:solidFill>
                <a:latin typeface="Aptos" panose="020B0004020202020204" pitchFamily="34" charset="0"/>
              </a:rPr>
              <a:t> par </a:t>
            </a:r>
            <a:r>
              <a:rPr lang="de-DE" sz="1800" b="0" dirty="0" err="1">
                <a:solidFill>
                  <a:srgbClr val="3F3F3F"/>
                </a:solidFill>
                <a:latin typeface="Aptos" panose="020B0004020202020204" pitchFamily="34" charset="0"/>
              </a:rPr>
              <a:t>les</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communes</a:t>
            </a:r>
            <a:endParaRPr lang="de-DE" sz="1800" b="0" dirty="0">
              <a:solidFill>
                <a:srgbClr val="3F3F3F"/>
              </a:solidFill>
              <a:latin typeface="Aptos" panose="020B0004020202020204" pitchFamily="34" charset="0"/>
            </a:endParaRPr>
          </a:p>
          <a:p>
            <a:pPr marL="514350" indent="-285750" fontAlgn="base">
              <a:buFont typeface="Arial" panose="020B0604020202020204" pitchFamily="34" charset="0"/>
              <a:buChar char="•"/>
            </a:pPr>
            <a:r>
              <a:rPr lang="de-DE" sz="1800" b="0" dirty="0" err="1">
                <a:solidFill>
                  <a:srgbClr val="3F3F3F"/>
                </a:solidFill>
                <a:latin typeface="Aptos" panose="020B0004020202020204" pitchFamily="34" charset="0"/>
              </a:rPr>
              <a:t>Critères</a:t>
            </a:r>
            <a:r>
              <a:rPr lang="de-DE" sz="1800" b="0" dirty="0">
                <a:solidFill>
                  <a:srgbClr val="3F3F3F"/>
                </a:solidFill>
                <a:latin typeface="Aptos" panose="020B0004020202020204" pitchFamily="34" charset="0"/>
              </a:rPr>
              <a:t> de </a:t>
            </a:r>
            <a:r>
              <a:rPr lang="de-DE" sz="1800" b="0" dirty="0" err="1">
                <a:solidFill>
                  <a:srgbClr val="3F3F3F"/>
                </a:solidFill>
                <a:latin typeface="Aptos" panose="020B0004020202020204" pitchFamily="34" charset="0"/>
              </a:rPr>
              <a:t>durabilité</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pour</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les</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produits</a:t>
            </a:r>
            <a:r>
              <a:rPr lang="de-DE" sz="1800" b="0" dirty="0">
                <a:solidFill>
                  <a:srgbClr val="3F3F3F"/>
                </a:solidFill>
                <a:latin typeface="Aptos" panose="020B0004020202020204" pitchFamily="34" charset="0"/>
              </a:rPr>
              <a:t> et </a:t>
            </a:r>
            <a:r>
              <a:rPr lang="de-DE" sz="1800" b="0" dirty="0" err="1">
                <a:solidFill>
                  <a:srgbClr val="3F3F3F"/>
                </a:solidFill>
                <a:latin typeface="Aptos" panose="020B0004020202020204" pitchFamily="34" charset="0"/>
              </a:rPr>
              <a:t>services</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que</a:t>
            </a:r>
            <a:r>
              <a:rPr lang="de-DE" sz="1800" b="0" dirty="0">
                <a:solidFill>
                  <a:srgbClr val="3F3F3F"/>
                </a:solidFill>
                <a:latin typeface="Aptos" panose="020B0004020202020204" pitchFamily="34" charset="0"/>
              </a:rPr>
              <a:t> la </a:t>
            </a:r>
            <a:r>
              <a:rPr lang="de-DE" sz="1800" b="0" dirty="0" err="1">
                <a:solidFill>
                  <a:srgbClr val="3F3F3F"/>
                </a:solidFill>
                <a:latin typeface="Aptos" panose="020B0004020202020204" pitchFamily="34" charset="0"/>
              </a:rPr>
              <a:t>commune</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souhaite</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acheter</a:t>
            </a:r>
            <a:r>
              <a:rPr lang="de-DE" sz="1800" b="0" dirty="0">
                <a:solidFill>
                  <a:srgbClr val="3F3F3F"/>
                </a:solidFill>
                <a:latin typeface="Aptos" panose="020B0004020202020204" pitchFamily="34" charset="0"/>
              </a:rPr>
              <a:t> de </a:t>
            </a:r>
            <a:r>
              <a:rPr lang="de-DE" sz="1800" b="0" dirty="0" err="1">
                <a:solidFill>
                  <a:srgbClr val="3F3F3F"/>
                </a:solidFill>
                <a:latin typeface="Aptos" panose="020B0004020202020204" pitchFamily="34" charset="0"/>
              </a:rPr>
              <a:t>manière</a:t>
            </a:r>
            <a:r>
              <a:rPr lang="de-DE" sz="1800" b="0" dirty="0">
                <a:solidFill>
                  <a:srgbClr val="3F3F3F"/>
                </a:solidFill>
                <a:latin typeface="Aptos" panose="020B0004020202020204" pitchFamily="34" charset="0"/>
              </a:rPr>
              <a:t> durable, par exemple </a:t>
            </a:r>
            <a:r>
              <a:rPr lang="de-DE" sz="1800" b="0" dirty="0" err="1">
                <a:solidFill>
                  <a:srgbClr val="3F3F3F"/>
                </a:solidFill>
                <a:latin typeface="Aptos" panose="020B0004020202020204" pitchFamily="34" charset="0"/>
              </a:rPr>
              <a:t>les</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labels</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environnementaux</a:t>
            </a:r>
            <a:endParaRPr lang="de-DE" sz="1800" b="0" dirty="0">
              <a:solidFill>
                <a:srgbClr val="3F3F3F"/>
              </a:solidFill>
              <a:latin typeface="Aptos" panose="020B0004020202020204" pitchFamily="34" charset="0"/>
            </a:endParaRPr>
          </a:p>
          <a:p>
            <a:pPr marL="514350" indent="-285750" fontAlgn="base">
              <a:buFont typeface="Arial" panose="020B0604020202020204" pitchFamily="34" charset="0"/>
              <a:buChar char="•"/>
            </a:pPr>
            <a:r>
              <a:rPr lang="de-DE" sz="1800" b="0" dirty="0" err="1">
                <a:solidFill>
                  <a:srgbClr val="3F3F3F"/>
                </a:solidFill>
                <a:latin typeface="Aptos" panose="020B0004020202020204" pitchFamily="34" charset="0"/>
              </a:rPr>
              <a:t>Informations</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sur</a:t>
            </a:r>
            <a:r>
              <a:rPr lang="de-DE" sz="1800" b="0" dirty="0">
                <a:solidFill>
                  <a:srgbClr val="3F3F3F"/>
                </a:solidFill>
                <a:latin typeface="Aptos" panose="020B0004020202020204" pitchFamily="34" charset="0"/>
              </a:rPr>
              <a:t> la </a:t>
            </a:r>
            <a:r>
              <a:rPr lang="de-DE" sz="1800" b="0" dirty="0" err="1">
                <a:solidFill>
                  <a:srgbClr val="3F3F3F"/>
                </a:solidFill>
                <a:latin typeface="Aptos" panose="020B0004020202020204" pitchFamily="34" charset="0"/>
              </a:rPr>
              <a:t>manière</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dont</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ces</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produits</a:t>
            </a:r>
            <a:r>
              <a:rPr lang="de-DE" sz="1800" b="0" dirty="0">
                <a:solidFill>
                  <a:srgbClr val="3F3F3F"/>
                </a:solidFill>
                <a:latin typeface="Aptos" panose="020B0004020202020204" pitchFamily="34" charset="0"/>
              </a:rPr>
              <a:t> et </a:t>
            </a:r>
            <a:r>
              <a:rPr lang="de-DE" sz="1800" b="0" dirty="0" err="1">
                <a:solidFill>
                  <a:srgbClr val="3F3F3F"/>
                </a:solidFill>
                <a:latin typeface="Aptos" panose="020B0004020202020204" pitchFamily="34" charset="0"/>
              </a:rPr>
              <a:t>services</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sont</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généralement</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achetés</a:t>
            </a:r>
            <a:r>
              <a:rPr lang="de-DE" sz="1800" b="0" dirty="0">
                <a:solidFill>
                  <a:srgbClr val="3F3F3F"/>
                </a:solidFill>
                <a:latin typeface="Aptos" panose="020B0004020202020204" pitchFamily="34" charset="0"/>
              </a:rPr>
              <a:t> par la </a:t>
            </a:r>
            <a:r>
              <a:rPr lang="de-DE" sz="1800" b="0" dirty="0" err="1">
                <a:solidFill>
                  <a:srgbClr val="3F3F3F"/>
                </a:solidFill>
                <a:latin typeface="Aptos" panose="020B0004020202020204" pitchFamily="34" charset="0"/>
              </a:rPr>
              <a:t>commune</a:t>
            </a:r>
            <a:r>
              <a:rPr lang="de-DE" sz="1800" b="0" dirty="0">
                <a:solidFill>
                  <a:srgbClr val="3F3F3F"/>
                </a:solidFill>
                <a:latin typeface="Aptos" panose="020B0004020202020204" pitchFamily="34" charset="0"/>
              </a:rPr>
              <a:t>, par exemple par </a:t>
            </a:r>
            <a:r>
              <a:rPr lang="de-DE" sz="1800" b="0" dirty="0" err="1">
                <a:solidFill>
                  <a:srgbClr val="3F3F3F"/>
                </a:solidFill>
                <a:latin typeface="Aptos" panose="020B0004020202020204" pitchFamily="34" charset="0"/>
              </a:rPr>
              <a:t>achat</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direct</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procédures</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simplifiées</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appels</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d’offres</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centrales</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d’achat</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ou</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achats</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groupés</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avec</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d’autres</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communes</a:t>
            </a:r>
            <a:endParaRPr lang="de-DE" sz="1800" b="0" dirty="0">
              <a:solidFill>
                <a:srgbClr val="3F3F3F"/>
              </a:solidFill>
              <a:latin typeface="Aptos" panose="020B0004020202020204" pitchFamily="34" charset="0"/>
            </a:endParaRPr>
          </a:p>
          <a:p>
            <a:pPr marL="514350" indent="-285750" fontAlgn="base">
              <a:buFont typeface="Arial" panose="020B0604020202020204" pitchFamily="34" charset="0"/>
              <a:buChar char="•"/>
            </a:pPr>
            <a:r>
              <a:rPr lang="de-DE" sz="1800" b="0" dirty="0" err="1">
                <a:solidFill>
                  <a:srgbClr val="3F3F3F"/>
                </a:solidFill>
                <a:latin typeface="Aptos" panose="020B0004020202020204" pitchFamily="34" charset="0"/>
              </a:rPr>
              <a:t>Informations</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sur</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les</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fournisseurs</a:t>
            </a:r>
            <a:r>
              <a:rPr lang="de-DE" sz="1800" b="0" dirty="0">
                <a:solidFill>
                  <a:srgbClr val="3F3F3F"/>
                </a:solidFill>
                <a:latin typeface="Aptos" panose="020B0004020202020204" pitchFamily="34" charset="0"/>
              </a:rPr>
              <a:t> de </a:t>
            </a:r>
            <a:r>
              <a:rPr lang="de-DE" sz="1800" b="0" dirty="0" err="1">
                <a:solidFill>
                  <a:srgbClr val="3F3F3F"/>
                </a:solidFill>
                <a:latin typeface="Aptos" panose="020B0004020202020204" pitchFamily="34" charset="0"/>
              </a:rPr>
              <a:t>produits</a:t>
            </a:r>
            <a:r>
              <a:rPr lang="de-DE" sz="1800" b="0" dirty="0">
                <a:solidFill>
                  <a:srgbClr val="3F3F3F"/>
                </a:solidFill>
                <a:latin typeface="Aptos" panose="020B0004020202020204" pitchFamily="34" charset="0"/>
              </a:rPr>
              <a:t> et </a:t>
            </a:r>
            <a:r>
              <a:rPr lang="de-DE" sz="1800" b="0" dirty="0" err="1">
                <a:solidFill>
                  <a:srgbClr val="3F3F3F"/>
                </a:solidFill>
                <a:latin typeface="Aptos" panose="020B0004020202020204" pitchFamily="34" charset="0"/>
              </a:rPr>
              <a:t>services</a:t>
            </a:r>
            <a:r>
              <a:rPr lang="de-DE" sz="1800" b="0" dirty="0">
                <a:solidFill>
                  <a:srgbClr val="3F3F3F"/>
                </a:solidFill>
                <a:latin typeface="Aptos" panose="020B0004020202020204" pitchFamily="34" charset="0"/>
              </a:rPr>
              <a:t> durables (</a:t>
            </a:r>
            <a:r>
              <a:rPr lang="de-DE" sz="1800" b="0" dirty="0" err="1">
                <a:solidFill>
                  <a:srgbClr val="3F3F3F"/>
                </a:solidFill>
                <a:latin typeface="Aptos" panose="020B0004020202020204" pitchFamily="34" charset="0"/>
              </a:rPr>
              <a:t>noms</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adresses</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sites</a:t>
            </a:r>
            <a:r>
              <a:rPr lang="de-DE" sz="1800" b="0" dirty="0">
                <a:solidFill>
                  <a:srgbClr val="3F3F3F"/>
                </a:solidFill>
                <a:latin typeface="Aptos" panose="020B0004020202020204" pitchFamily="34" charset="0"/>
              </a:rPr>
              <a:t> web des </a:t>
            </a:r>
            <a:r>
              <a:rPr lang="de-DE" sz="1800" b="0" dirty="0" err="1">
                <a:solidFill>
                  <a:srgbClr val="3F3F3F"/>
                </a:solidFill>
                <a:latin typeface="Aptos" panose="020B0004020202020204" pitchFamily="34" charset="0"/>
              </a:rPr>
              <a:t>magasins</a:t>
            </a:r>
            <a:r>
              <a:rPr lang="de-DE" sz="1800" b="0" dirty="0">
                <a:solidFill>
                  <a:srgbClr val="3F3F3F"/>
                </a:solidFill>
                <a:latin typeface="Aptos" panose="020B0004020202020204" pitchFamily="34" charset="0"/>
              </a:rPr>
              <a:t> et </a:t>
            </a:r>
            <a:r>
              <a:rPr lang="de-DE" sz="1800" b="0" dirty="0" err="1">
                <a:solidFill>
                  <a:srgbClr val="3F3F3F"/>
                </a:solidFill>
                <a:latin typeface="Aptos" panose="020B0004020202020204" pitchFamily="34" charset="0"/>
              </a:rPr>
              <a:t>boutiques</a:t>
            </a:r>
            <a:r>
              <a:rPr lang="de-DE" sz="1800" b="0" dirty="0">
                <a:solidFill>
                  <a:srgbClr val="3F3F3F"/>
                </a:solidFill>
                <a:latin typeface="Aptos" panose="020B0004020202020204" pitchFamily="34" charset="0"/>
              </a:rPr>
              <a:t> en </a:t>
            </a:r>
            <a:r>
              <a:rPr lang="de-DE" sz="1800" b="0" dirty="0" err="1">
                <a:solidFill>
                  <a:srgbClr val="3F3F3F"/>
                </a:solidFill>
                <a:latin typeface="Aptos" panose="020B0004020202020204" pitchFamily="34" charset="0"/>
              </a:rPr>
              <a:t>ligne</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y</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compris</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les</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résultats</a:t>
            </a:r>
            <a:r>
              <a:rPr lang="de-DE" sz="1800" b="0" dirty="0">
                <a:solidFill>
                  <a:srgbClr val="3F3F3F"/>
                </a:solidFill>
                <a:latin typeface="Aptos" panose="020B0004020202020204" pitchFamily="34" charset="0"/>
              </a:rPr>
              <a:t> des </a:t>
            </a:r>
            <a:r>
              <a:rPr lang="de-DE" sz="1800" b="0" dirty="0" err="1">
                <a:solidFill>
                  <a:srgbClr val="3F3F3F"/>
                </a:solidFill>
                <a:latin typeface="Aptos" panose="020B0004020202020204" pitchFamily="34" charset="0"/>
              </a:rPr>
              <a:t>évaluations</a:t>
            </a:r>
            <a:r>
              <a:rPr lang="de-DE" sz="1800" b="0" dirty="0">
                <a:solidFill>
                  <a:srgbClr val="3F3F3F"/>
                </a:solidFill>
                <a:latin typeface="Aptos" panose="020B0004020202020204" pitchFamily="34" charset="0"/>
              </a:rPr>
              <a:t> des </a:t>
            </a:r>
            <a:r>
              <a:rPr lang="de-DE" sz="1800" b="0" dirty="0" err="1">
                <a:solidFill>
                  <a:srgbClr val="3F3F3F"/>
                </a:solidFill>
                <a:latin typeface="Aptos" panose="020B0004020202020204" pitchFamily="34" charset="0"/>
              </a:rPr>
              <a:t>fournisseurs</a:t>
            </a:r>
            <a:endParaRPr lang="de-DE" sz="1800" b="0" dirty="0">
              <a:solidFill>
                <a:srgbClr val="3F3F3F"/>
              </a:solidFill>
              <a:latin typeface="Aptos" panose="020B0004020202020204" pitchFamily="34" charset="0"/>
            </a:endParaRPr>
          </a:p>
          <a:p>
            <a:pPr marL="514350" indent="-285750" fontAlgn="base">
              <a:buFont typeface="Arial" panose="020B0604020202020204" pitchFamily="34" charset="0"/>
              <a:buChar char="•"/>
            </a:pPr>
            <a:r>
              <a:rPr lang="de-DE" sz="1800" b="0" dirty="0">
                <a:solidFill>
                  <a:srgbClr val="3F3F3F"/>
                </a:solidFill>
                <a:latin typeface="Aptos" panose="020B0004020202020204" pitchFamily="34" charset="0"/>
              </a:rPr>
              <a:t>Si possible : </a:t>
            </a:r>
            <a:r>
              <a:rPr lang="de-DE" sz="1800" b="0" dirty="0" err="1">
                <a:solidFill>
                  <a:srgbClr val="3F3F3F"/>
                </a:solidFill>
                <a:latin typeface="Aptos" panose="020B0004020202020204" pitchFamily="34" charset="0"/>
              </a:rPr>
              <a:t>différences</a:t>
            </a:r>
            <a:r>
              <a:rPr lang="de-DE" sz="1800" b="0" dirty="0">
                <a:solidFill>
                  <a:srgbClr val="3F3F3F"/>
                </a:solidFill>
                <a:latin typeface="Aptos" panose="020B0004020202020204" pitchFamily="34" charset="0"/>
              </a:rPr>
              <a:t> de </a:t>
            </a:r>
            <a:r>
              <a:rPr lang="de-DE" sz="1800" b="0" dirty="0" err="1">
                <a:solidFill>
                  <a:srgbClr val="3F3F3F"/>
                </a:solidFill>
                <a:latin typeface="Aptos" panose="020B0004020202020204" pitchFamily="34" charset="0"/>
              </a:rPr>
              <a:t>prix</a:t>
            </a:r>
            <a:r>
              <a:rPr lang="de-DE" sz="1800" b="0" dirty="0">
                <a:solidFill>
                  <a:srgbClr val="3F3F3F"/>
                </a:solidFill>
                <a:latin typeface="Aptos" panose="020B0004020202020204" pitchFamily="34" charset="0"/>
              </a:rPr>
              <a:t> et </a:t>
            </a:r>
            <a:r>
              <a:rPr lang="de-DE" sz="1800" b="0" dirty="0" err="1">
                <a:solidFill>
                  <a:srgbClr val="3F3F3F"/>
                </a:solidFill>
                <a:latin typeface="Aptos" panose="020B0004020202020204" pitchFamily="34" charset="0"/>
              </a:rPr>
              <a:t>coûts</a:t>
            </a:r>
            <a:r>
              <a:rPr lang="de-DE" sz="1800" b="0" dirty="0">
                <a:solidFill>
                  <a:srgbClr val="3F3F3F"/>
                </a:solidFill>
                <a:latin typeface="Aptos" panose="020B0004020202020204" pitchFamily="34" charset="0"/>
              </a:rPr>
              <a:t> entre </a:t>
            </a:r>
            <a:r>
              <a:rPr lang="de-DE" sz="1800" b="0" dirty="0" err="1">
                <a:solidFill>
                  <a:srgbClr val="3F3F3F"/>
                </a:solidFill>
                <a:latin typeface="Aptos" panose="020B0004020202020204" pitchFamily="34" charset="0"/>
              </a:rPr>
              <a:t>les</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solutions</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conventionnelles</a:t>
            </a:r>
            <a:r>
              <a:rPr lang="de-DE" sz="1800" b="0" dirty="0">
                <a:solidFill>
                  <a:srgbClr val="3F3F3F"/>
                </a:solidFill>
                <a:latin typeface="Aptos" panose="020B0004020202020204" pitchFamily="34" charset="0"/>
              </a:rPr>
              <a:t> et durables</a:t>
            </a:r>
          </a:p>
        </p:txBody>
      </p:sp>
      <p:sp>
        <p:nvSpPr>
          <p:cNvPr id="266" name="Google Shape;266;p3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7"/>
          <p:cNvSpPr txBox="1">
            <a:spLocks noGrp="1"/>
          </p:cNvSpPr>
          <p:nvPr>
            <p:ph type="title"/>
          </p:nvPr>
        </p:nvSpPr>
        <p:spPr>
          <a:xfrm>
            <a:off x="594358" y="338428"/>
            <a:ext cx="7668293" cy="1593507"/>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Identification</a:t>
            </a:r>
            <a:r>
              <a:rPr lang="de-DE" dirty="0">
                <a:latin typeface="Aptos Serif" panose="02020604070405020304" pitchFamily="18" charset="0"/>
                <a:cs typeface="Aptos Serif" panose="02020604070405020304" pitchFamily="18" charset="0"/>
              </a:rPr>
              <a:t> et </a:t>
            </a:r>
            <a:r>
              <a:rPr lang="de-DE" dirty="0" err="1">
                <a:latin typeface="Aptos Serif" panose="02020604070405020304" pitchFamily="18" charset="0"/>
                <a:cs typeface="Aptos Serif" panose="02020604070405020304" pitchFamily="18" charset="0"/>
              </a:rPr>
              <a:t>évaluation</a:t>
            </a:r>
            <a:r>
              <a:rPr lang="de-DE" dirty="0">
                <a:latin typeface="Aptos Serif" panose="02020604070405020304" pitchFamily="18" charset="0"/>
                <a:cs typeface="Aptos Serif" panose="02020604070405020304" pitchFamily="18" charset="0"/>
              </a:rPr>
              <a:t> des </a:t>
            </a:r>
            <a:r>
              <a:rPr lang="de-DE" dirty="0" err="1">
                <a:latin typeface="Aptos Serif" panose="02020604070405020304" pitchFamily="18" charset="0"/>
                <a:cs typeface="Aptos Serif" panose="02020604070405020304" pitchFamily="18" charset="0"/>
              </a:rPr>
              <a:t>fournisseurs</a:t>
            </a:r>
            <a:endParaRPr sz="4800" dirty="0">
              <a:latin typeface="Aptos Serif" panose="02020604070405020304" pitchFamily="18" charset="0"/>
              <a:ea typeface="Arial"/>
              <a:cs typeface="Aptos Serif" panose="02020604070405020304" pitchFamily="18" charset="0"/>
              <a:sym typeface="Arial"/>
            </a:endParaRPr>
          </a:p>
        </p:txBody>
      </p:sp>
      <p:sp>
        <p:nvSpPr>
          <p:cNvPr id="272" name="Google Shape;272;p3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15</a:t>
            </a:fld>
            <a:endParaRPr/>
          </a:p>
        </p:txBody>
      </p:sp>
      <p:grpSp>
        <p:nvGrpSpPr>
          <p:cNvPr id="273" name="Google Shape;273;p37"/>
          <p:cNvGrpSpPr/>
          <p:nvPr/>
        </p:nvGrpSpPr>
        <p:grpSpPr>
          <a:xfrm>
            <a:off x="594358" y="1422744"/>
            <a:ext cx="11332886" cy="5418667"/>
            <a:chOff x="0" y="0"/>
            <a:chExt cx="11332886" cy="5418667"/>
          </a:xfrm>
        </p:grpSpPr>
        <p:sp>
          <p:nvSpPr>
            <p:cNvPr id="274" name="Google Shape;274;p37"/>
            <p:cNvSpPr/>
            <p:nvPr/>
          </p:nvSpPr>
          <p:spPr>
            <a:xfrm>
              <a:off x="0" y="0"/>
              <a:ext cx="9637777" cy="541866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400" b="0" i="0" u="none" strike="noStrike" cap="none">
                <a:solidFill>
                  <a:schemeClr val="bg1"/>
                </a:solidFill>
                <a:latin typeface="Aptos" panose="020B0004020202020204" pitchFamily="34" charset="0"/>
                <a:sym typeface="Arial"/>
              </a:endParaRPr>
            </a:p>
          </p:txBody>
        </p:sp>
        <p:sp>
          <p:nvSpPr>
            <p:cNvPr id="275" name="Google Shape;275;p37"/>
            <p:cNvSpPr/>
            <p:nvPr/>
          </p:nvSpPr>
          <p:spPr>
            <a:xfrm>
              <a:off x="0" y="1625600"/>
              <a:ext cx="2729448"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400" b="0" i="0" u="none" strike="noStrike" cap="none">
                <a:solidFill>
                  <a:schemeClr val="bg1"/>
                </a:solidFill>
                <a:latin typeface="Aptos" panose="020B0004020202020204" pitchFamily="34" charset="0"/>
                <a:sym typeface="Arial"/>
              </a:endParaRPr>
            </a:p>
          </p:txBody>
        </p:sp>
        <p:sp>
          <p:nvSpPr>
            <p:cNvPr id="276" name="Google Shape;276;p37"/>
            <p:cNvSpPr txBox="1"/>
            <p:nvPr/>
          </p:nvSpPr>
          <p:spPr>
            <a:xfrm>
              <a:off x="105807" y="1731407"/>
              <a:ext cx="2517834" cy="1955852"/>
            </a:xfrm>
            <a:prstGeom prst="rect">
              <a:avLst/>
            </a:prstGeom>
            <a:noFill/>
            <a:ln>
              <a:noFill/>
            </a:ln>
          </p:spPr>
          <p:txBody>
            <a:bodyPr spcFirstLastPara="1" wrap="square" lIns="99050" tIns="99050" rIns="99050" bIns="99050" anchor="ctr" anchorCtr="0">
              <a:noAutofit/>
            </a:bodyPr>
            <a:lstStyle/>
            <a:p>
              <a:pPr algn="ctr"/>
              <a:r>
                <a:rPr lang="de-DE" sz="2400" dirty="0">
                  <a:solidFill>
                    <a:schemeClr val="bg1"/>
                  </a:solidFill>
                  <a:latin typeface="Aptos" panose="020B0004020202020204" pitchFamily="34" charset="0"/>
                </a:rPr>
                <a:t>Enquête </a:t>
              </a:r>
              <a:r>
                <a:rPr lang="de-DE" sz="2400" dirty="0" err="1">
                  <a:solidFill>
                    <a:schemeClr val="bg1"/>
                  </a:solidFill>
                  <a:latin typeface="Aptos" panose="020B0004020202020204" pitchFamily="34" charset="0"/>
                </a:rPr>
                <a:t>auprès</a:t>
              </a:r>
              <a:r>
                <a:rPr lang="de-DE" sz="2400" dirty="0">
                  <a:solidFill>
                    <a:schemeClr val="bg1"/>
                  </a:solidFill>
                  <a:latin typeface="Aptos" panose="020B0004020202020204" pitchFamily="34" charset="0"/>
                </a:rPr>
                <a:t> des </a:t>
              </a:r>
              <a:r>
                <a:rPr lang="de-DE" sz="2400" dirty="0" err="1">
                  <a:solidFill>
                    <a:schemeClr val="bg1"/>
                  </a:solidFill>
                  <a:latin typeface="Aptos" panose="020B0004020202020204" pitchFamily="34" charset="0"/>
                </a:rPr>
                <a:t>fournisseurs</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potentiels</a:t>
              </a:r>
              <a:endParaRPr lang="de-DE" sz="2400" dirty="0">
                <a:solidFill>
                  <a:schemeClr val="bg1"/>
                </a:solidFill>
                <a:effectLst/>
                <a:latin typeface="Aptos" panose="020B0004020202020204" pitchFamily="34" charset="0"/>
              </a:endParaRPr>
            </a:p>
          </p:txBody>
        </p:sp>
        <p:sp>
          <p:nvSpPr>
            <p:cNvPr id="277" name="Google Shape;277;p37"/>
            <p:cNvSpPr/>
            <p:nvPr/>
          </p:nvSpPr>
          <p:spPr>
            <a:xfrm>
              <a:off x="2871596" y="1625600"/>
              <a:ext cx="2729448"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400" b="0" i="0" u="none" strike="noStrike" cap="none">
                <a:solidFill>
                  <a:schemeClr val="bg1"/>
                </a:solidFill>
                <a:latin typeface="Aptos" panose="020B0004020202020204" pitchFamily="34" charset="0"/>
                <a:sym typeface="Arial"/>
              </a:endParaRPr>
            </a:p>
          </p:txBody>
        </p:sp>
        <p:sp>
          <p:nvSpPr>
            <p:cNvPr id="278" name="Google Shape;278;p37"/>
            <p:cNvSpPr txBox="1"/>
            <p:nvPr/>
          </p:nvSpPr>
          <p:spPr>
            <a:xfrm>
              <a:off x="2977403" y="1731407"/>
              <a:ext cx="2517834" cy="1955852"/>
            </a:xfrm>
            <a:prstGeom prst="rect">
              <a:avLst/>
            </a:prstGeom>
            <a:solidFill>
              <a:srgbClr val="65B1BE"/>
            </a:solidFill>
            <a:ln>
              <a:noFill/>
            </a:ln>
          </p:spPr>
          <p:txBody>
            <a:bodyPr spcFirstLastPara="1" wrap="square" lIns="99050" tIns="99050" rIns="99050" bIns="99050" anchor="ctr" anchorCtr="0">
              <a:noAutofit/>
            </a:bodyPr>
            <a:lstStyle/>
            <a:p>
              <a:pPr algn="ctr"/>
              <a:r>
                <a:rPr lang="de-DE" sz="2400" dirty="0" err="1">
                  <a:solidFill>
                    <a:schemeClr val="bg1"/>
                  </a:solidFill>
                  <a:latin typeface="Aptos" panose="020B0004020202020204" pitchFamily="34" charset="0"/>
                </a:rPr>
                <a:t>Obtention</a:t>
              </a:r>
              <a:r>
                <a:rPr lang="de-DE" sz="2400" dirty="0">
                  <a:solidFill>
                    <a:schemeClr val="bg1"/>
                  </a:solidFill>
                  <a:latin typeface="Aptos" panose="020B0004020202020204" pitchFamily="34" charset="0"/>
                </a:rPr>
                <a:t> de </a:t>
              </a:r>
              <a:r>
                <a:rPr lang="de-DE" sz="2400" dirty="0" err="1">
                  <a:solidFill>
                    <a:schemeClr val="bg1"/>
                  </a:solidFill>
                  <a:latin typeface="Aptos" panose="020B0004020202020204" pitchFamily="34" charset="0"/>
                </a:rPr>
                <a:t>preuves</a:t>
              </a:r>
              <a:r>
                <a:rPr lang="de-DE" sz="2400" dirty="0">
                  <a:solidFill>
                    <a:schemeClr val="bg1"/>
                  </a:solidFill>
                  <a:latin typeface="Aptos" panose="020B0004020202020204" pitchFamily="34" charset="0"/>
                </a:rPr>
                <a:t> relatives </a:t>
              </a:r>
              <a:r>
                <a:rPr lang="de-DE" sz="2400" dirty="0" err="1">
                  <a:solidFill>
                    <a:schemeClr val="bg1"/>
                  </a:solidFill>
                  <a:latin typeface="Aptos" panose="020B0004020202020204" pitchFamily="34" charset="0"/>
                </a:rPr>
                <a:t>aux</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critères</a:t>
              </a:r>
              <a:r>
                <a:rPr lang="de-DE" sz="2400" dirty="0">
                  <a:solidFill>
                    <a:schemeClr val="bg1"/>
                  </a:solidFill>
                  <a:latin typeface="Aptos" panose="020B0004020202020204" pitchFamily="34" charset="0"/>
                </a:rPr>
                <a:t> de </a:t>
              </a:r>
              <a:r>
                <a:rPr lang="de-DE" sz="2400" dirty="0" err="1">
                  <a:solidFill>
                    <a:schemeClr val="bg1"/>
                  </a:solidFill>
                  <a:latin typeface="Aptos" panose="020B0004020202020204" pitchFamily="34" charset="0"/>
                </a:rPr>
                <a:t>durabilité</a:t>
              </a:r>
              <a:endParaRPr lang="de-DE" sz="2400" dirty="0">
                <a:solidFill>
                  <a:schemeClr val="bg1"/>
                </a:solidFill>
                <a:effectLst/>
                <a:latin typeface="Aptos" panose="020B0004020202020204" pitchFamily="34" charset="0"/>
              </a:endParaRPr>
            </a:p>
          </p:txBody>
        </p:sp>
        <p:sp>
          <p:nvSpPr>
            <p:cNvPr id="279" name="Google Shape;279;p37"/>
            <p:cNvSpPr/>
            <p:nvPr/>
          </p:nvSpPr>
          <p:spPr>
            <a:xfrm>
              <a:off x="5721474" y="1625600"/>
              <a:ext cx="2729448"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400" b="0" i="0" u="none" strike="noStrike" cap="none">
                <a:solidFill>
                  <a:schemeClr val="bg1"/>
                </a:solidFill>
                <a:latin typeface="Aptos" panose="020B0004020202020204" pitchFamily="34" charset="0"/>
                <a:sym typeface="Arial"/>
              </a:endParaRPr>
            </a:p>
          </p:txBody>
        </p:sp>
        <p:sp>
          <p:nvSpPr>
            <p:cNvPr id="280" name="Google Shape;280;p37"/>
            <p:cNvSpPr txBox="1"/>
            <p:nvPr/>
          </p:nvSpPr>
          <p:spPr>
            <a:xfrm>
              <a:off x="5827281" y="1731407"/>
              <a:ext cx="2517834" cy="1955852"/>
            </a:xfrm>
            <a:prstGeom prst="rect">
              <a:avLst/>
            </a:prstGeom>
            <a:noFill/>
            <a:ln>
              <a:noFill/>
            </a:ln>
          </p:spPr>
          <p:txBody>
            <a:bodyPr spcFirstLastPara="1" wrap="square" lIns="99050" tIns="99050" rIns="99050" bIns="99050" anchor="ctr" anchorCtr="0">
              <a:noAutofit/>
            </a:bodyPr>
            <a:lstStyle/>
            <a:p>
              <a:pPr algn="ctr"/>
              <a:r>
                <a:rPr lang="de-DE" sz="2400" dirty="0" err="1">
                  <a:solidFill>
                    <a:schemeClr val="bg1"/>
                  </a:solidFill>
                  <a:latin typeface="Aptos" panose="020B0004020202020204" pitchFamily="34" charset="0"/>
                </a:rPr>
                <a:t>Vérification</a:t>
              </a:r>
              <a:r>
                <a:rPr lang="de-DE" sz="2400" dirty="0">
                  <a:solidFill>
                    <a:schemeClr val="bg1"/>
                  </a:solidFill>
                  <a:latin typeface="Aptos" panose="020B0004020202020204" pitchFamily="34" charset="0"/>
                </a:rPr>
                <a:t> de </a:t>
              </a:r>
              <a:r>
                <a:rPr lang="de-DE" sz="2400" dirty="0" err="1">
                  <a:solidFill>
                    <a:schemeClr val="bg1"/>
                  </a:solidFill>
                  <a:latin typeface="Aptos" panose="020B0004020202020204" pitchFamily="34" charset="0"/>
                </a:rPr>
                <a:t>ces</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preuves</a:t>
              </a:r>
              <a:endParaRPr lang="de-DE" sz="2400" dirty="0">
                <a:solidFill>
                  <a:schemeClr val="bg1"/>
                </a:solidFill>
                <a:effectLst/>
                <a:latin typeface="Aptos" panose="020B0004020202020204" pitchFamily="34" charset="0"/>
              </a:endParaRPr>
            </a:p>
          </p:txBody>
        </p:sp>
        <p:sp>
          <p:nvSpPr>
            <p:cNvPr id="281" name="Google Shape;281;p37"/>
            <p:cNvSpPr/>
            <p:nvPr/>
          </p:nvSpPr>
          <p:spPr>
            <a:xfrm>
              <a:off x="8603438" y="1625600"/>
              <a:ext cx="2729448"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400" b="0" i="0" u="none" strike="noStrike" cap="none">
                <a:solidFill>
                  <a:schemeClr val="bg1"/>
                </a:solidFill>
                <a:latin typeface="Aptos" panose="020B0004020202020204" pitchFamily="34" charset="0"/>
                <a:sym typeface="Arial"/>
              </a:endParaRPr>
            </a:p>
          </p:txBody>
        </p:sp>
        <p:sp>
          <p:nvSpPr>
            <p:cNvPr id="282" name="Google Shape;282;p37"/>
            <p:cNvSpPr txBox="1"/>
            <p:nvPr/>
          </p:nvSpPr>
          <p:spPr>
            <a:xfrm>
              <a:off x="8709245" y="1731407"/>
              <a:ext cx="2517834" cy="1955852"/>
            </a:xfrm>
            <a:prstGeom prst="rect">
              <a:avLst/>
            </a:prstGeom>
            <a:noFill/>
            <a:ln>
              <a:noFill/>
            </a:ln>
          </p:spPr>
          <p:txBody>
            <a:bodyPr spcFirstLastPara="1" wrap="square" lIns="99050" tIns="99050" rIns="99050" bIns="99050" anchor="ctr" anchorCtr="0">
              <a:noAutofit/>
            </a:bodyPr>
            <a:lstStyle/>
            <a:p>
              <a:pPr algn="ctr"/>
              <a:r>
                <a:rPr lang="de-DE" sz="2400" dirty="0" err="1">
                  <a:solidFill>
                    <a:schemeClr val="bg1"/>
                  </a:solidFill>
                  <a:latin typeface="Aptos" panose="020B0004020202020204" pitchFamily="34" charset="0"/>
                </a:rPr>
                <a:t>Comparaison</a:t>
              </a:r>
              <a:r>
                <a:rPr lang="de-DE" sz="2400" dirty="0">
                  <a:solidFill>
                    <a:schemeClr val="bg1"/>
                  </a:solidFill>
                  <a:latin typeface="Aptos" panose="020B0004020202020204" pitchFamily="34" charset="0"/>
                </a:rPr>
                <a:t> des </a:t>
              </a:r>
              <a:r>
                <a:rPr lang="de-DE" sz="2400" dirty="0" err="1">
                  <a:solidFill>
                    <a:schemeClr val="bg1"/>
                  </a:solidFill>
                  <a:latin typeface="Aptos" panose="020B0004020202020204" pitchFamily="34" charset="0"/>
                </a:rPr>
                <a:t>prix</a:t>
              </a:r>
              <a:r>
                <a:rPr lang="de-DE" sz="2400" dirty="0">
                  <a:solidFill>
                    <a:schemeClr val="bg1"/>
                  </a:solidFill>
                  <a:latin typeface="Aptos" panose="020B0004020202020204" pitchFamily="34" charset="0"/>
                </a:rPr>
                <a:t> et </a:t>
              </a:r>
              <a:r>
                <a:rPr lang="de-DE" sz="2400" dirty="0" err="1">
                  <a:solidFill>
                    <a:schemeClr val="bg1"/>
                  </a:solidFill>
                  <a:latin typeface="Aptos" panose="020B0004020202020204" pitchFamily="34" charset="0"/>
                </a:rPr>
                <a:t>inscription</a:t>
              </a:r>
              <a:r>
                <a:rPr lang="de-DE" sz="2400" dirty="0">
                  <a:solidFill>
                    <a:schemeClr val="bg1"/>
                  </a:solidFill>
                  <a:latin typeface="Aptos" panose="020B0004020202020204" pitchFamily="34" charset="0"/>
                </a:rPr>
                <a:t> au </a:t>
              </a:r>
              <a:r>
                <a:rPr lang="de-DE" sz="2400" dirty="0" err="1">
                  <a:solidFill>
                    <a:schemeClr val="bg1"/>
                  </a:solidFill>
                  <a:latin typeface="Aptos" panose="020B0004020202020204" pitchFamily="34" charset="0"/>
                </a:rPr>
                <a:t>catalogue</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d’achats</a:t>
              </a:r>
              <a:endParaRPr lang="de-DE" sz="2400" dirty="0">
                <a:solidFill>
                  <a:schemeClr val="bg1"/>
                </a:solidFill>
                <a:effectLst/>
                <a:latin typeface="Aptos" panose="020B00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8"/>
          <p:cNvSpPr txBox="1">
            <a:spLocks noGrp="1"/>
          </p:cNvSpPr>
          <p:nvPr>
            <p:ph type="title"/>
          </p:nvPr>
        </p:nvSpPr>
        <p:spPr>
          <a:xfrm>
            <a:off x="575310" y="278129"/>
            <a:ext cx="5942448" cy="2354026"/>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Vérification</a:t>
            </a:r>
            <a:r>
              <a:rPr lang="de-DE" dirty="0">
                <a:latin typeface="Aptos Serif" panose="02020604070405020304" pitchFamily="18" charset="0"/>
                <a:cs typeface="Aptos Serif" panose="02020604070405020304" pitchFamily="18" charset="0"/>
              </a:rPr>
              <a:t> et </a:t>
            </a:r>
            <a:r>
              <a:rPr lang="de-DE" dirty="0" err="1">
                <a:latin typeface="Aptos Serif" panose="02020604070405020304" pitchFamily="18" charset="0"/>
                <a:cs typeface="Aptos Serif" panose="02020604070405020304" pitchFamily="18" charset="0"/>
              </a:rPr>
              <a:t>mise</a:t>
            </a:r>
            <a:r>
              <a:rPr lang="de-DE" dirty="0">
                <a:latin typeface="Aptos Serif" panose="02020604070405020304" pitchFamily="18" charset="0"/>
                <a:cs typeface="Aptos Serif" panose="02020604070405020304" pitchFamily="18" charset="0"/>
              </a:rPr>
              <a:t> à jour </a:t>
            </a:r>
            <a:r>
              <a:rPr lang="de-DE" dirty="0" err="1">
                <a:latin typeface="Aptos Serif" panose="02020604070405020304" pitchFamily="18" charset="0"/>
                <a:cs typeface="Aptos Serif" panose="02020604070405020304" pitchFamily="18" charset="0"/>
              </a:rPr>
              <a:t>régulières</a:t>
            </a:r>
            <a:endParaRPr dirty="0">
              <a:latin typeface="Aptos Serif" panose="02020604070405020304" pitchFamily="18" charset="0"/>
              <a:ea typeface="Arial"/>
              <a:cs typeface="Aptos Serif" panose="02020604070405020304" pitchFamily="18" charset="0"/>
              <a:sym typeface="Arial"/>
            </a:endParaRPr>
          </a:p>
        </p:txBody>
      </p:sp>
      <p:sp>
        <p:nvSpPr>
          <p:cNvPr id="288" name="Google Shape;288;p38"/>
          <p:cNvSpPr txBox="1">
            <a:spLocks noGrp="1"/>
          </p:cNvSpPr>
          <p:nvPr>
            <p:ph type="body" idx="1"/>
          </p:nvPr>
        </p:nvSpPr>
        <p:spPr>
          <a:xfrm>
            <a:off x="476961" y="3242509"/>
            <a:ext cx="6139145" cy="2994415"/>
          </a:xfrm>
          <a:prstGeom prst="rect">
            <a:avLst/>
          </a:prstGeom>
          <a:noFill/>
          <a:ln>
            <a:noFill/>
          </a:ln>
        </p:spPr>
        <p:txBody>
          <a:bodyPr spcFirstLastPara="1" wrap="square" lIns="0" tIns="228600" rIns="0" bIns="0" anchor="t" anchorCtr="0">
            <a:normAutofit/>
          </a:bodyPr>
          <a:lstStyle/>
          <a:p>
            <a:r>
              <a:rPr lang="de-DE" dirty="0" err="1">
                <a:latin typeface="Aptos" panose="020B0004020202020204" pitchFamily="34" charset="0"/>
              </a:rPr>
              <a:t>Les</a:t>
            </a:r>
            <a:r>
              <a:rPr lang="de-DE" dirty="0">
                <a:latin typeface="Aptos" panose="020B0004020202020204" pitchFamily="34" charset="0"/>
              </a:rPr>
              <a:t> </a:t>
            </a:r>
            <a:r>
              <a:rPr lang="de-DE" dirty="0" err="1">
                <a:latin typeface="Aptos" panose="020B0004020202020204" pitchFamily="34" charset="0"/>
              </a:rPr>
              <a:t>marchés</a:t>
            </a:r>
            <a:r>
              <a:rPr lang="de-DE" dirty="0">
                <a:latin typeface="Aptos" panose="020B0004020202020204" pitchFamily="34" charset="0"/>
              </a:rPr>
              <a:t> </a:t>
            </a:r>
            <a:r>
              <a:rPr lang="de-DE" dirty="0" err="1">
                <a:latin typeface="Aptos" panose="020B0004020202020204" pitchFamily="34" charset="0"/>
              </a:rPr>
              <a:t>étant</a:t>
            </a:r>
            <a:r>
              <a:rPr lang="de-DE" dirty="0">
                <a:latin typeface="Aptos" panose="020B0004020202020204" pitchFamily="34" charset="0"/>
              </a:rPr>
              <a:t> en </a:t>
            </a:r>
            <a:r>
              <a:rPr lang="de-DE" dirty="0" err="1">
                <a:latin typeface="Aptos" panose="020B0004020202020204" pitchFamily="34" charset="0"/>
              </a:rPr>
              <a:t>constante</a:t>
            </a:r>
            <a:r>
              <a:rPr lang="de-DE" dirty="0">
                <a:latin typeface="Aptos" panose="020B0004020202020204" pitchFamily="34" charset="0"/>
              </a:rPr>
              <a:t> </a:t>
            </a:r>
            <a:r>
              <a:rPr lang="de-DE" dirty="0" err="1">
                <a:latin typeface="Aptos" panose="020B0004020202020204" pitchFamily="34" charset="0"/>
              </a:rPr>
              <a:t>évolution</a:t>
            </a:r>
            <a:r>
              <a:rPr lang="de-DE" dirty="0">
                <a:latin typeface="Aptos" panose="020B0004020202020204" pitchFamily="34" charset="0"/>
              </a:rPr>
              <a:t>, le </a:t>
            </a:r>
            <a:r>
              <a:rPr lang="de-DE" dirty="0" err="1">
                <a:latin typeface="Aptos" panose="020B0004020202020204" pitchFamily="34" charset="0"/>
              </a:rPr>
              <a:t>catalogue</a:t>
            </a:r>
            <a:r>
              <a:rPr lang="de-DE" dirty="0">
                <a:latin typeface="Aptos" panose="020B0004020202020204" pitchFamily="34" charset="0"/>
              </a:rPr>
              <a:t> </a:t>
            </a:r>
            <a:r>
              <a:rPr lang="de-DE" dirty="0" err="1">
                <a:latin typeface="Aptos" panose="020B0004020202020204" pitchFamily="34" charset="0"/>
              </a:rPr>
              <a:t>doit</a:t>
            </a:r>
            <a:r>
              <a:rPr lang="de-DE" dirty="0">
                <a:latin typeface="Aptos" panose="020B0004020202020204" pitchFamily="34" charset="0"/>
              </a:rPr>
              <a:t> </a:t>
            </a:r>
            <a:r>
              <a:rPr lang="de-DE" dirty="0" err="1">
                <a:latin typeface="Aptos" panose="020B0004020202020204" pitchFamily="34" charset="0"/>
              </a:rPr>
              <a:t>être</a:t>
            </a:r>
            <a:r>
              <a:rPr lang="de-DE" dirty="0">
                <a:latin typeface="Aptos" panose="020B0004020202020204" pitchFamily="34" charset="0"/>
              </a:rPr>
              <a:t> </a:t>
            </a:r>
            <a:r>
              <a:rPr lang="de-DE" dirty="0" err="1">
                <a:latin typeface="Aptos" panose="020B0004020202020204" pitchFamily="34" charset="0"/>
              </a:rPr>
              <a:t>régulièrement</a:t>
            </a:r>
            <a:r>
              <a:rPr lang="de-DE" dirty="0">
                <a:latin typeface="Aptos" panose="020B0004020202020204" pitchFamily="34" charset="0"/>
              </a:rPr>
              <a:t> </a:t>
            </a:r>
            <a:r>
              <a:rPr lang="de-DE" dirty="0" err="1">
                <a:latin typeface="Aptos" panose="020B0004020202020204" pitchFamily="34" charset="0"/>
              </a:rPr>
              <a:t>mis</a:t>
            </a:r>
            <a:r>
              <a:rPr lang="de-DE" dirty="0">
                <a:latin typeface="Aptos" panose="020B0004020202020204" pitchFamily="34" charset="0"/>
              </a:rPr>
              <a:t> à jour. </a:t>
            </a:r>
          </a:p>
          <a:p>
            <a:r>
              <a:rPr lang="de-DE" dirty="0" err="1">
                <a:latin typeface="Aptos" panose="020B0004020202020204" pitchFamily="34" charset="0"/>
              </a:rPr>
              <a:t>Une</a:t>
            </a:r>
            <a:r>
              <a:rPr lang="de-DE" dirty="0">
                <a:latin typeface="Aptos" panose="020B0004020202020204" pitchFamily="34" charset="0"/>
              </a:rPr>
              <a:t> </a:t>
            </a:r>
            <a:r>
              <a:rPr lang="de-DE" dirty="0" err="1">
                <a:latin typeface="Aptos" panose="020B0004020202020204" pitchFamily="34" charset="0"/>
              </a:rPr>
              <a:t>autre</a:t>
            </a:r>
            <a:r>
              <a:rPr lang="de-DE" dirty="0">
                <a:latin typeface="Aptos" panose="020B0004020202020204" pitchFamily="34" charset="0"/>
              </a:rPr>
              <a:t> </a:t>
            </a:r>
            <a:r>
              <a:rPr lang="de-DE" dirty="0" err="1">
                <a:latin typeface="Aptos" panose="020B0004020202020204" pitchFamily="34" charset="0"/>
              </a:rPr>
              <a:t>possibilité</a:t>
            </a:r>
            <a:r>
              <a:rPr lang="de-DE" dirty="0">
                <a:latin typeface="Aptos" panose="020B0004020202020204" pitchFamily="34" charset="0"/>
              </a:rPr>
              <a:t> </a:t>
            </a:r>
            <a:r>
              <a:rPr lang="de-DE" dirty="0" err="1">
                <a:latin typeface="Aptos" panose="020B0004020202020204" pitchFamily="34" charset="0"/>
              </a:rPr>
              <a:t>pour</a:t>
            </a:r>
            <a:r>
              <a:rPr lang="de-DE" dirty="0">
                <a:latin typeface="Aptos" panose="020B0004020202020204" pitchFamily="34" charset="0"/>
              </a:rPr>
              <a:t> </a:t>
            </a:r>
            <a:r>
              <a:rPr lang="de-DE" dirty="0" err="1">
                <a:latin typeface="Aptos" panose="020B0004020202020204" pitchFamily="34" charset="0"/>
              </a:rPr>
              <a:t>maintenir</a:t>
            </a:r>
            <a:r>
              <a:rPr lang="de-DE" dirty="0">
                <a:latin typeface="Aptos" panose="020B0004020202020204" pitchFamily="34" charset="0"/>
              </a:rPr>
              <a:t> le </a:t>
            </a:r>
            <a:r>
              <a:rPr lang="de-DE" dirty="0" err="1">
                <a:latin typeface="Aptos" panose="020B0004020202020204" pitchFamily="34" charset="0"/>
              </a:rPr>
              <a:t>catalogue</a:t>
            </a:r>
            <a:r>
              <a:rPr lang="de-DE" dirty="0">
                <a:latin typeface="Aptos" panose="020B0004020202020204" pitchFamily="34" charset="0"/>
              </a:rPr>
              <a:t> à jour </a:t>
            </a:r>
            <a:r>
              <a:rPr lang="de-DE" dirty="0" err="1">
                <a:latin typeface="Aptos" panose="020B0004020202020204" pitchFamily="34" charset="0"/>
              </a:rPr>
              <a:t>consiste</a:t>
            </a:r>
            <a:r>
              <a:rPr lang="de-DE" dirty="0">
                <a:latin typeface="Aptos" panose="020B0004020202020204" pitchFamily="34" charset="0"/>
              </a:rPr>
              <a:t> à le </a:t>
            </a:r>
            <a:r>
              <a:rPr lang="de-DE" dirty="0" err="1">
                <a:latin typeface="Aptos" panose="020B0004020202020204" pitchFamily="34" charset="0"/>
              </a:rPr>
              <a:t>transformer</a:t>
            </a:r>
            <a:r>
              <a:rPr lang="de-DE" dirty="0">
                <a:latin typeface="Aptos" panose="020B0004020202020204" pitchFamily="34" charset="0"/>
              </a:rPr>
              <a:t> en </a:t>
            </a:r>
            <a:r>
              <a:rPr lang="de-DE" dirty="0" err="1">
                <a:latin typeface="Aptos" panose="020B0004020202020204" pitchFamily="34" charset="0"/>
              </a:rPr>
              <a:t>boutique</a:t>
            </a:r>
            <a:r>
              <a:rPr lang="de-DE" dirty="0">
                <a:latin typeface="Aptos" panose="020B0004020202020204" pitchFamily="34" charset="0"/>
              </a:rPr>
              <a:t> en </a:t>
            </a:r>
            <a:r>
              <a:rPr lang="de-DE" dirty="0" err="1">
                <a:latin typeface="Aptos" panose="020B0004020202020204" pitchFamily="34" charset="0"/>
              </a:rPr>
              <a:t>ligne</a:t>
            </a:r>
            <a:r>
              <a:rPr lang="de-DE" dirty="0">
                <a:latin typeface="Aptos" panose="020B0004020202020204" pitchFamily="34" charset="0"/>
              </a:rPr>
              <a:t>.</a:t>
            </a:r>
            <a:endParaRPr lang="de-DE" dirty="0">
              <a:effectLst/>
              <a:latin typeface="Aptos" panose="020B0004020202020204" pitchFamily="34" charset="0"/>
            </a:endParaRPr>
          </a:p>
        </p:txBody>
      </p:sp>
      <p:sp>
        <p:nvSpPr>
          <p:cNvPr id="289" name="Google Shape;289;p38"/>
          <p:cNvSpPr>
            <a:spLocks noGrp="1"/>
          </p:cNvSpPr>
          <p:nvPr>
            <p:ph type="pic" idx="2"/>
          </p:nvPr>
        </p:nvSpPr>
        <p:spPr>
          <a:xfrm flipH="1">
            <a:off x="7128509" y="0"/>
            <a:ext cx="5063491" cy="6858000"/>
          </a:xfrm>
          <a:prstGeom prst="flowChartDelay">
            <a:avLst/>
          </a:prstGeom>
          <a:solidFill>
            <a:srgbClr val="65B1BE"/>
          </a:solidFill>
          <a:ln>
            <a:noFill/>
          </a:ln>
        </p:spPr>
        <p:txBody>
          <a:bodyPr/>
          <a:lstStyle/>
          <a:p>
            <a:endParaRPr lang="de-DE"/>
          </a:p>
        </p:txBody>
      </p:sp>
      <p:sp>
        <p:nvSpPr>
          <p:cNvPr id="290" name="Google Shape;290;p38"/>
          <p:cNvSpPr txBox="1"/>
          <p:nvPr/>
        </p:nvSpPr>
        <p:spPr>
          <a:xfrm>
            <a:off x="8042548" y="1228418"/>
            <a:ext cx="4050300" cy="4401164"/>
          </a:xfrm>
          <a:prstGeom prst="rect">
            <a:avLst/>
          </a:prstGeom>
          <a:solidFill>
            <a:srgbClr val="65B1BE"/>
          </a:solidFill>
          <a:ln>
            <a:noFill/>
          </a:ln>
        </p:spPr>
        <p:txBody>
          <a:bodyPr spcFirstLastPara="1" wrap="square" lIns="91425" tIns="45700" rIns="91425" bIns="45700" anchor="t" anchorCtr="0">
            <a:spAutoFit/>
          </a:bodyPr>
          <a:lstStyle/>
          <a:p>
            <a:pPr algn="ctr"/>
            <a:r>
              <a:rPr lang="de-DE" sz="2000" dirty="0">
                <a:solidFill>
                  <a:schemeClr val="bg1"/>
                </a:solidFill>
                <a:latin typeface="Aptos" panose="020B0004020202020204" pitchFamily="34" charset="0"/>
              </a:rPr>
              <a:t>Catalogue </a:t>
            </a:r>
            <a:r>
              <a:rPr lang="de-DE" sz="2000" dirty="0" err="1">
                <a:solidFill>
                  <a:schemeClr val="bg1"/>
                </a:solidFill>
                <a:latin typeface="Aptos" panose="020B0004020202020204" pitchFamily="34" charset="0"/>
              </a:rPr>
              <a:t>sous</a:t>
            </a:r>
            <a:r>
              <a:rPr lang="de-DE" sz="2000" dirty="0">
                <a:solidFill>
                  <a:schemeClr val="bg1"/>
                </a:solidFill>
                <a:latin typeface="Aptos" panose="020B0004020202020204" pitchFamily="34" charset="0"/>
              </a:rPr>
              <a:t> forme de </a:t>
            </a:r>
            <a:r>
              <a:rPr lang="de-DE" sz="2000" dirty="0" err="1">
                <a:solidFill>
                  <a:schemeClr val="bg1"/>
                </a:solidFill>
                <a:latin typeface="Aptos" panose="020B0004020202020204" pitchFamily="34" charset="0"/>
              </a:rPr>
              <a:t>boutique</a:t>
            </a:r>
            <a:r>
              <a:rPr lang="de-DE" sz="2000" dirty="0">
                <a:solidFill>
                  <a:schemeClr val="bg1"/>
                </a:solidFill>
                <a:latin typeface="Aptos" panose="020B0004020202020204" pitchFamily="34" charset="0"/>
              </a:rPr>
              <a:t> en </a:t>
            </a:r>
            <a:r>
              <a:rPr lang="de-DE" sz="2000" dirty="0" err="1">
                <a:solidFill>
                  <a:schemeClr val="bg1"/>
                </a:solidFill>
                <a:latin typeface="Aptos" panose="020B0004020202020204" pitchFamily="34" charset="0"/>
              </a:rPr>
              <a:t>ligne</a:t>
            </a:r>
            <a:endParaRPr lang="de-DE" sz="2000" dirty="0">
              <a:solidFill>
                <a:schemeClr val="bg1"/>
              </a:solidFill>
              <a:latin typeface="Aptos" panose="020B0004020202020204" pitchFamily="34" charset="0"/>
            </a:endParaRPr>
          </a:p>
          <a:p>
            <a:pPr algn="ctr"/>
            <a:br>
              <a:rPr lang="de-DE" sz="2000" dirty="0">
                <a:solidFill>
                  <a:schemeClr val="bg1"/>
                </a:solidFill>
                <a:latin typeface="Aptos" panose="020B0004020202020204" pitchFamily="34" charset="0"/>
              </a:rPr>
            </a:br>
            <a:endParaRPr lang="de-DE" sz="2000" dirty="0">
              <a:solidFill>
                <a:schemeClr val="bg1"/>
              </a:solidFill>
              <a:latin typeface="Aptos" panose="020B0004020202020204" pitchFamily="34" charset="0"/>
            </a:endParaRPr>
          </a:p>
          <a:p>
            <a:pPr algn="ctr"/>
            <a:r>
              <a:rPr lang="de-DE" sz="2000" dirty="0" err="1">
                <a:solidFill>
                  <a:schemeClr val="bg1"/>
                </a:solidFill>
                <a:latin typeface="Aptos" panose="020B0004020202020204" pitchFamily="34" charset="0"/>
              </a:rPr>
              <a:t>Une</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boutique</a:t>
            </a:r>
            <a:r>
              <a:rPr lang="de-DE" sz="2000" dirty="0">
                <a:solidFill>
                  <a:schemeClr val="bg1"/>
                </a:solidFill>
                <a:latin typeface="Aptos" panose="020B0004020202020204" pitchFamily="34" charset="0"/>
              </a:rPr>
              <a:t> en </a:t>
            </a:r>
            <a:r>
              <a:rPr lang="de-DE" sz="2000" dirty="0" err="1">
                <a:solidFill>
                  <a:schemeClr val="bg1"/>
                </a:solidFill>
                <a:latin typeface="Aptos" panose="020B0004020202020204" pitchFamily="34" charset="0"/>
              </a:rPr>
              <a:t>ligne</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permet</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aux</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employé·e·s</a:t>
            </a:r>
            <a:r>
              <a:rPr lang="de-DE" sz="2000" dirty="0">
                <a:solidFill>
                  <a:schemeClr val="bg1"/>
                </a:solidFill>
                <a:latin typeface="Aptos" panose="020B0004020202020204" pitchFamily="34" charset="0"/>
              </a:rPr>
              <a:t> de la </a:t>
            </a:r>
            <a:r>
              <a:rPr lang="de-DE" sz="2000" dirty="0" err="1">
                <a:solidFill>
                  <a:schemeClr val="bg1"/>
                </a:solidFill>
                <a:latin typeface="Aptos" panose="020B0004020202020204" pitchFamily="34" charset="0"/>
              </a:rPr>
              <a:t>commune</a:t>
            </a:r>
            <a:r>
              <a:rPr lang="de-DE" sz="2000" dirty="0">
                <a:solidFill>
                  <a:schemeClr val="bg1"/>
                </a:solidFill>
                <a:latin typeface="Aptos" panose="020B0004020202020204" pitchFamily="34" charset="0"/>
              </a:rPr>
              <a:t> de </a:t>
            </a:r>
            <a:r>
              <a:rPr lang="de-DE" sz="2000" dirty="0" err="1">
                <a:solidFill>
                  <a:schemeClr val="bg1"/>
                </a:solidFill>
                <a:latin typeface="Aptos" panose="020B0004020202020204" pitchFamily="34" charset="0"/>
              </a:rPr>
              <a:t>commander</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directement</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auprès</a:t>
            </a:r>
            <a:r>
              <a:rPr lang="de-DE" sz="2000" dirty="0">
                <a:solidFill>
                  <a:schemeClr val="bg1"/>
                </a:solidFill>
                <a:latin typeface="Aptos" panose="020B0004020202020204" pitchFamily="34" charset="0"/>
              </a:rPr>
              <a:t> de </a:t>
            </a:r>
            <a:r>
              <a:rPr lang="de-DE" sz="2000" dirty="0" err="1">
                <a:solidFill>
                  <a:schemeClr val="bg1"/>
                </a:solidFill>
                <a:latin typeface="Aptos" panose="020B0004020202020204" pitchFamily="34" charset="0"/>
              </a:rPr>
              <a:t>différents</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fournisseurs</a:t>
            </a:r>
            <a:r>
              <a:rPr lang="de-DE" sz="2000" dirty="0">
                <a:solidFill>
                  <a:schemeClr val="bg1"/>
                </a:solidFill>
                <a:latin typeface="Aptos" panose="020B0004020202020204" pitchFamily="34" charset="0"/>
              </a:rPr>
              <a:t> des </a:t>
            </a:r>
            <a:r>
              <a:rPr lang="de-DE" sz="2000" dirty="0" err="1">
                <a:solidFill>
                  <a:schemeClr val="bg1"/>
                </a:solidFill>
                <a:latin typeface="Aptos" panose="020B0004020202020204" pitchFamily="34" charset="0"/>
              </a:rPr>
              <a:t>produits</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présélectionnés</a:t>
            </a:r>
            <a:r>
              <a:rPr lang="de-DE" sz="2000" dirty="0">
                <a:solidFill>
                  <a:schemeClr val="bg1"/>
                </a:solidFill>
                <a:latin typeface="Aptos" panose="020B0004020202020204" pitchFamily="34" charset="0"/>
              </a:rPr>
              <a:t>, par ex. des </a:t>
            </a:r>
            <a:r>
              <a:rPr lang="de-DE" sz="2000" dirty="0" err="1">
                <a:solidFill>
                  <a:schemeClr val="bg1"/>
                </a:solidFill>
                <a:latin typeface="Aptos" panose="020B0004020202020204" pitchFamily="34" charset="0"/>
              </a:rPr>
              <a:t>produits</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d’entretien</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auprès</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d’un</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fournisseur</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local</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ou</a:t>
            </a:r>
            <a:r>
              <a:rPr lang="de-DE" sz="2000" dirty="0">
                <a:solidFill>
                  <a:schemeClr val="bg1"/>
                </a:solidFill>
                <a:latin typeface="Aptos" panose="020B0004020202020204" pitchFamily="34" charset="0"/>
              </a:rPr>
              <a:t> des </a:t>
            </a:r>
            <a:r>
              <a:rPr lang="de-DE" sz="2000" dirty="0" err="1">
                <a:solidFill>
                  <a:schemeClr val="bg1"/>
                </a:solidFill>
                <a:latin typeface="Aptos" panose="020B0004020202020204" pitchFamily="34" charset="0"/>
              </a:rPr>
              <a:t>camions</a:t>
            </a:r>
            <a:r>
              <a:rPr lang="de-DE" sz="2000" dirty="0">
                <a:solidFill>
                  <a:schemeClr val="bg1"/>
                </a:solidFill>
                <a:latin typeface="Aptos" panose="020B0004020202020204" pitchFamily="34" charset="0"/>
              </a:rPr>
              <a:t> de </a:t>
            </a:r>
            <a:r>
              <a:rPr lang="de-DE" sz="2000" dirty="0" err="1">
                <a:solidFill>
                  <a:schemeClr val="bg1"/>
                </a:solidFill>
                <a:latin typeface="Aptos" panose="020B0004020202020204" pitchFamily="34" charset="0"/>
              </a:rPr>
              <a:t>pompiers</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auprès</a:t>
            </a:r>
            <a:r>
              <a:rPr lang="de-DE" sz="2000" dirty="0">
                <a:solidFill>
                  <a:schemeClr val="bg1"/>
                </a:solidFill>
                <a:latin typeface="Aptos" panose="020B0004020202020204" pitchFamily="34" charset="0"/>
              </a:rPr>
              <a:t> du </a:t>
            </a:r>
            <a:r>
              <a:rPr lang="de-DE" sz="2000" dirty="0" err="1">
                <a:solidFill>
                  <a:schemeClr val="bg1"/>
                </a:solidFill>
                <a:latin typeface="Aptos" panose="020B0004020202020204" pitchFamily="34" charset="0"/>
              </a:rPr>
              <a:t>service</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central</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d’approvisionnement</a:t>
            </a:r>
            <a:r>
              <a:rPr lang="de-DE" sz="2000" dirty="0">
                <a:solidFill>
                  <a:schemeClr val="bg1"/>
                </a:solidFill>
                <a:latin typeface="Aptos" panose="020B0004020202020204" pitchFamily="34" charset="0"/>
              </a:rPr>
              <a:t>.</a:t>
            </a:r>
            <a:endParaRPr lang="de-DE" sz="2000" dirty="0">
              <a:solidFill>
                <a:schemeClr val="bg1"/>
              </a:solidFill>
              <a:effectLst/>
              <a:latin typeface="Aptos" panose="020B0004020202020204" pitchFamily="34" charset="0"/>
            </a:endParaRPr>
          </a:p>
        </p:txBody>
      </p:sp>
      <p:sp>
        <p:nvSpPr>
          <p:cNvPr id="291" name="Google Shape;291;p3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3">
          <a:extLst>
            <a:ext uri="{FF2B5EF4-FFF2-40B4-BE49-F238E27FC236}">
              <a16:creationId xmlns:a16="http://schemas.microsoft.com/office/drawing/2014/main" id="{E6121368-AB05-B33A-71D1-8A485BE451A8}"/>
            </a:ext>
          </a:extLst>
        </p:cNvPr>
        <p:cNvGrpSpPr/>
        <p:nvPr/>
      </p:nvGrpSpPr>
      <p:grpSpPr>
        <a:xfrm>
          <a:off x="0" y="0"/>
          <a:ext cx="0" cy="0"/>
          <a:chOff x="0" y="0"/>
          <a:chExt cx="0" cy="0"/>
        </a:xfrm>
      </p:grpSpPr>
      <p:sp>
        <p:nvSpPr>
          <p:cNvPr id="114" name="Google Shape;114;p30">
            <a:extLst>
              <a:ext uri="{FF2B5EF4-FFF2-40B4-BE49-F238E27FC236}">
                <a16:creationId xmlns:a16="http://schemas.microsoft.com/office/drawing/2014/main" id="{88EC7335-2F4B-5F5E-5D1C-E11D8B731CED}"/>
              </a:ext>
            </a:extLst>
          </p:cNvPr>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r>
              <a:rPr lang="de-DE" dirty="0" err="1">
                <a:latin typeface="Aptos Serif" panose="02020604070405020304" pitchFamily="18" charset="0"/>
                <a:cs typeface="Aptos Serif" panose="02020604070405020304" pitchFamily="18" charset="0"/>
              </a:rPr>
              <a:t>Étapes</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importantes</a:t>
            </a:r>
            <a:r>
              <a:rPr lang="de-DE" dirty="0">
                <a:latin typeface="Aptos Serif" panose="02020604070405020304" pitchFamily="18" charset="0"/>
                <a:cs typeface="Aptos Serif" panose="02020604070405020304" pitchFamily="18" charset="0"/>
              </a:rPr>
              <a:t> :</a:t>
            </a:r>
            <a:endParaRPr lang="de-DE" dirty="0">
              <a:effectLst/>
              <a:latin typeface="Aptos Serif" panose="02020604070405020304" pitchFamily="18" charset="0"/>
              <a:cs typeface="Aptos Serif" panose="02020604070405020304" pitchFamily="18" charset="0"/>
            </a:endParaRPr>
          </a:p>
        </p:txBody>
      </p:sp>
      <p:sp>
        <p:nvSpPr>
          <p:cNvPr id="115" name="Google Shape;115;p30">
            <a:extLst>
              <a:ext uri="{FF2B5EF4-FFF2-40B4-BE49-F238E27FC236}">
                <a16:creationId xmlns:a16="http://schemas.microsoft.com/office/drawing/2014/main" id="{D377A130-10E3-BC0B-CB7E-5CCAB30CA920}"/>
              </a:ext>
            </a:extLst>
          </p:cNvPr>
          <p:cNvSpPr txBox="1">
            <a:spLocks noGrp="1"/>
          </p:cNvSpPr>
          <p:nvPr>
            <p:ph type="body" idx="1"/>
          </p:nvPr>
        </p:nvSpPr>
        <p:spPr>
          <a:xfrm>
            <a:off x="594348" y="2281925"/>
            <a:ext cx="10867500" cy="4069800"/>
          </a:xfrm>
          <a:prstGeom prst="rect">
            <a:avLst/>
          </a:prstGeom>
          <a:noFill/>
          <a:ln>
            <a:noFill/>
          </a:ln>
        </p:spPr>
        <p:txBody>
          <a:bodyPr spcFirstLastPara="1" wrap="square" lIns="0" tIns="228600" rIns="0" bIns="0" anchor="t" anchorCtr="0">
            <a:normAutofit/>
          </a:bodyPr>
          <a:lstStyle/>
          <a:p>
            <a:r>
              <a:rPr lang="de-DE" dirty="0">
                <a:solidFill>
                  <a:srgbClr val="3F3F3F"/>
                </a:solidFill>
                <a:latin typeface="Aptos" panose="020B0004020202020204" pitchFamily="34" charset="0"/>
              </a:rPr>
              <a:t>1.1 Premiers </a:t>
            </a:r>
            <a:r>
              <a:rPr lang="de-DE" dirty="0" err="1">
                <a:solidFill>
                  <a:srgbClr val="3F3F3F"/>
                </a:solidFill>
                <a:latin typeface="Aptos" panose="020B0004020202020204" pitchFamily="34" charset="0"/>
              </a:rPr>
              <a:t>pas</a:t>
            </a:r>
            <a:endParaRPr lang="de-DE" dirty="0">
              <a:solidFill>
                <a:srgbClr val="3F3F3F"/>
              </a:solidFill>
              <a:latin typeface="Aptos" panose="020B0004020202020204" pitchFamily="34" charset="0"/>
            </a:endParaRPr>
          </a:p>
          <a:p>
            <a:r>
              <a:rPr lang="de-DE" dirty="0">
                <a:solidFill>
                  <a:srgbClr val="3F3F3F"/>
                </a:solidFill>
                <a:latin typeface="Aptos" panose="020B0004020202020204" pitchFamily="34" charset="0"/>
              </a:rPr>
              <a:t>1.2 </a:t>
            </a:r>
            <a:r>
              <a:rPr lang="de-DE" dirty="0" err="1">
                <a:solidFill>
                  <a:srgbClr val="3F3F3F"/>
                </a:solidFill>
                <a:latin typeface="Aptos" panose="020B0004020202020204" pitchFamily="34" charset="0"/>
              </a:rPr>
              <a:t>Étiquetage</a:t>
            </a:r>
            <a:r>
              <a:rPr lang="de-DE" dirty="0">
                <a:solidFill>
                  <a:srgbClr val="3F3F3F"/>
                </a:solidFill>
                <a:latin typeface="Aptos" panose="020B0004020202020204" pitchFamily="34" charset="0"/>
              </a:rPr>
              <a:t> des </a:t>
            </a:r>
            <a:r>
              <a:rPr lang="de-DE" dirty="0" err="1">
                <a:solidFill>
                  <a:srgbClr val="3F3F3F"/>
                </a:solidFill>
                <a:latin typeface="Aptos" panose="020B0004020202020204" pitchFamily="34" charset="0"/>
              </a:rPr>
              <a:t>produits</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un</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outil</a:t>
            </a:r>
            <a:r>
              <a:rPr lang="de-DE" dirty="0">
                <a:solidFill>
                  <a:srgbClr val="3F3F3F"/>
                </a:solidFill>
                <a:latin typeface="Aptos" panose="020B0004020202020204" pitchFamily="34" charset="0"/>
              </a:rPr>
              <a:t> indispensable</a:t>
            </a:r>
          </a:p>
          <a:p>
            <a:r>
              <a:rPr lang="de-DE" dirty="0">
                <a:solidFill>
                  <a:srgbClr val="3F3F3F"/>
                </a:solidFill>
                <a:latin typeface="Aptos" panose="020B0004020202020204" pitchFamily="34" charset="0"/>
              </a:rPr>
              <a:t>1.3 Explorer le </a:t>
            </a:r>
            <a:r>
              <a:rPr lang="de-DE" dirty="0" err="1">
                <a:solidFill>
                  <a:srgbClr val="3F3F3F"/>
                </a:solidFill>
                <a:latin typeface="Aptos" panose="020B0004020202020204" pitchFamily="34" charset="0"/>
              </a:rPr>
              <a:t>marché</a:t>
            </a:r>
            <a:r>
              <a:rPr lang="de-DE" dirty="0">
                <a:solidFill>
                  <a:srgbClr val="3F3F3F"/>
                </a:solidFill>
                <a:latin typeface="Aptos" panose="020B0004020202020204" pitchFamily="34" charset="0"/>
              </a:rPr>
              <a:t> et </a:t>
            </a:r>
            <a:r>
              <a:rPr lang="de-DE" dirty="0" err="1">
                <a:solidFill>
                  <a:srgbClr val="3F3F3F"/>
                </a:solidFill>
                <a:latin typeface="Aptos" panose="020B0004020202020204" pitchFamily="34" charset="0"/>
              </a:rPr>
              <a:t>créer</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un</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catalogue</a:t>
            </a:r>
            <a:endParaRPr lang="de-DE" dirty="0">
              <a:solidFill>
                <a:srgbClr val="3F3F3F"/>
              </a:solidFill>
              <a:latin typeface="Aptos" panose="020B0004020202020204" pitchFamily="34" charset="0"/>
            </a:endParaRPr>
          </a:p>
          <a:p>
            <a:r>
              <a:rPr lang="de-DE" dirty="0">
                <a:solidFill>
                  <a:srgbClr val="65B1BE"/>
                </a:solidFill>
                <a:latin typeface="Aptos" panose="020B0004020202020204" pitchFamily="34" charset="0"/>
              </a:rPr>
              <a:t>1.4 </a:t>
            </a:r>
            <a:r>
              <a:rPr lang="de-DE" dirty="0" err="1">
                <a:solidFill>
                  <a:srgbClr val="65B1BE"/>
                </a:solidFill>
                <a:latin typeface="Aptos" panose="020B0004020202020204" pitchFamily="34" charset="0"/>
              </a:rPr>
              <a:t>Acheter</a:t>
            </a:r>
            <a:r>
              <a:rPr lang="de-DE" dirty="0">
                <a:solidFill>
                  <a:srgbClr val="65B1BE"/>
                </a:solidFill>
                <a:latin typeface="Aptos" panose="020B0004020202020204" pitchFamily="34" charset="0"/>
              </a:rPr>
              <a:t> des </a:t>
            </a:r>
            <a:r>
              <a:rPr lang="de-DE" dirty="0" err="1">
                <a:solidFill>
                  <a:srgbClr val="65B1BE"/>
                </a:solidFill>
                <a:latin typeface="Aptos" panose="020B0004020202020204" pitchFamily="34" charset="0"/>
              </a:rPr>
              <a:t>produits</a:t>
            </a:r>
            <a:r>
              <a:rPr lang="de-DE" dirty="0">
                <a:solidFill>
                  <a:srgbClr val="65B1BE"/>
                </a:solidFill>
                <a:latin typeface="Aptos" panose="020B0004020202020204" pitchFamily="34" charset="0"/>
              </a:rPr>
              <a:t> </a:t>
            </a:r>
            <a:r>
              <a:rPr lang="de-DE" dirty="0" err="1">
                <a:solidFill>
                  <a:srgbClr val="65B1BE"/>
                </a:solidFill>
                <a:latin typeface="Aptos" panose="020B0004020202020204" pitchFamily="34" charset="0"/>
              </a:rPr>
              <a:t>locaux</a:t>
            </a:r>
            <a:r>
              <a:rPr lang="de-DE" dirty="0">
                <a:solidFill>
                  <a:srgbClr val="65B1BE"/>
                </a:solidFill>
                <a:latin typeface="Aptos" panose="020B0004020202020204" pitchFamily="34" charset="0"/>
              </a:rPr>
              <a:t> et </a:t>
            </a:r>
            <a:r>
              <a:rPr lang="de-DE" dirty="0" err="1">
                <a:solidFill>
                  <a:srgbClr val="65B1BE"/>
                </a:solidFill>
                <a:latin typeface="Aptos" panose="020B0004020202020204" pitchFamily="34" charset="0"/>
              </a:rPr>
              <a:t>régionaux</a:t>
            </a:r>
            <a:endParaRPr lang="de-DE" dirty="0">
              <a:solidFill>
                <a:srgbClr val="65B1BE"/>
              </a:solidFill>
              <a:latin typeface="Aptos" panose="020B0004020202020204" pitchFamily="34" charset="0"/>
            </a:endParaRPr>
          </a:p>
          <a:p>
            <a:r>
              <a:rPr lang="de-DE" dirty="0">
                <a:solidFill>
                  <a:schemeClr val="tx1">
                    <a:lumMod val="75000"/>
                    <a:lumOff val="25000"/>
                  </a:schemeClr>
                </a:solidFill>
                <a:latin typeface="Aptos" panose="020B0004020202020204" pitchFamily="34" charset="0"/>
              </a:rPr>
              <a:t>1.5 Comment </a:t>
            </a:r>
            <a:r>
              <a:rPr lang="de-DE" dirty="0" err="1">
                <a:solidFill>
                  <a:schemeClr val="tx1">
                    <a:lumMod val="75000"/>
                    <a:lumOff val="25000"/>
                  </a:schemeClr>
                </a:solidFill>
                <a:latin typeface="Aptos" panose="020B0004020202020204" pitchFamily="34" charset="0"/>
              </a:rPr>
              <a:t>communiquer</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efficacement</a:t>
            </a:r>
            <a:endParaRPr lang="de-DE" dirty="0">
              <a:solidFill>
                <a:schemeClr val="tx1">
                  <a:lumMod val="75000"/>
                  <a:lumOff val="25000"/>
                </a:schemeClr>
              </a:solidFill>
              <a:latin typeface="Aptos" panose="020B0004020202020204" pitchFamily="34" charset="0"/>
            </a:endParaRPr>
          </a:p>
          <a:p>
            <a:pPr marL="457200" lvl="0" indent="-228600" algn="l" rtl="0">
              <a:lnSpc>
                <a:spcPct val="80000"/>
              </a:lnSpc>
              <a:spcBef>
                <a:spcPts val="2200"/>
              </a:spcBef>
              <a:spcAft>
                <a:spcPts val="0"/>
              </a:spcAft>
              <a:buSzPts val="2400"/>
              <a:buNone/>
            </a:pPr>
            <a:br>
              <a:rPr lang="de-DE" b="0" dirty="0">
                <a:solidFill>
                  <a:srgbClr val="3F3F3F"/>
                </a:solidFill>
                <a:latin typeface="Aptos" panose="020B0004020202020204" pitchFamily="34" charset="0"/>
                <a:sym typeface="Arial"/>
              </a:rPr>
            </a:br>
            <a:endParaRPr dirty="0">
              <a:solidFill>
                <a:srgbClr val="3F3F3F"/>
              </a:solidFill>
              <a:latin typeface="Aptos" panose="020B0004020202020204" pitchFamily="34" charset="0"/>
              <a:sym typeface="Arial"/>
            </a:endParaRPr>
          </a:p>
        </p:txBody>
      </p:sp>
    </p:spTree>
    <p:extLst>
      <p:ext uri="{BB962C8B-B14F-4D97-AF65-F5344CB8AC3E}">
        <p14:creationId xmlns:p14="http://schemas.microsoft.com/office/powerpoint/2010/main" val="1306348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0"/>
          <p:cNvSpPr txBox="1">
            <a:spLocks noGrp="1"/>
          </p:cNvSpPr>
          <p:nvPr>
            <p:ph type="title"/>
          </p:nvPr>
        </p:nvSpPr>
        <p:spPr>
          <a:xfrm>
            <a:off x="594350" y="278129"/>
            <a:ext cx="10972800" cy="1574317"/>
          </a:xfrm>
          <a:prstGeom prst="rect">
            <a:avLst/>
          </a:prstGeom>
          <a:noFill/>
          <a:ln>
            <a:noFill/>
          </a:ln>
        </p:spPr>
        <p:txBody>
          <a:bodyPr spcFirstLastPara="1" wrap="square" lIns="0" tIns="0" rIns="0" bIns="0" anchor="b" anchorCtr="0">
            <a:noAutofit/>
          </a:bodyPr>
          <a:lstStyle/>
          <a:p>
            <a:pPr lvl="0"/>
            <a:r>
              <a:rPr lang="de-DE" dirty="0" err="1"/>
              <a:t>Acheter</a:t>
            </a:r>
            <a:r>
              <a:rPr lang="de-DE" dirty="0"/>
              <a:t> des </a:t>
            </a:r>
            <a:r>
              <a:rPr lang="de-DE" dirty="0" err="1"/>
              <a:t>produits</a:t>
            </a:r>
            <a:r>
              <a:rPr lang="de-DE" dirty="0"/>
              <a:t> </a:t>
            </a:r>
            <a:r>
              <a:rPr lang="de-DE" dirty="0" err="1"/>
              <a:t>locaux</a:t>
            </a:r>
            <a:r>
              <a:rPr lang="de-DE" dirty="0"/>
              <a:t> et </a:t>
            </a:r>
            <a:r>
              <a:rPr lang="de-DE" dirty="0" err="1"/>
              <a:t>régionaux</a:t>
            </a:r>
            <a:endParaRPr dirty="0">
              <a:latin typeface="Aptos Serif" panose="02020604070405020304" pitchFamily="18" charset="0"/>
              <a:ea typeface="Arial"/>
              <a:cs typeface="Aptos Serif" panose="02020604070405020304" pitchFamily="18" charset="0"/>
              <a:sym typeface="Arial"/>
            </a:endParaRPr>
          </a:p>
        </p:txBody>
      </p:sp>
      <p:sp>
        <p:nvSpPr>
          <p:cNvPr id="305" name="Google Shape;305;p4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18</a:t>
            </a:fld>
            <a:endParaRPr/>
          </a:p>
        </p:txBody>
      </p:sp>
      <p:sp>
        <p:nvSpPr>
          <p:cNvPr id="306" name="Google Shape;306;p40"/>
          <p:cNvSpPr txBox="1"/>
          <p:nvPr/>
        </p:nvSpPr>
        <p:spPr>
          <a:xfrm>
            <a:off x="594350" y="2301100"/>
            <a:ext cx="7150500" cy="3046948"/>
          </a:xfrm>
          <a:prstGeom prst="rect">
            <a:avLst/>
          </a:prstGeom>
          <a:noFill/>
          <a:ln>
            <a:noFill/>
          </a:ln>
        </p:spPr>
        <p:txBody>
          <a:bodyPr spcFirstLastPara="1" wrap="square" lIns="91425" tIns="45700" rIns="91425" bIns="45700" anchor="t" anchorCtr="0">
            <a:spAutoFit/>
          </a:bodyPr>
          <a:lstStyle/>
          <a:p>
            <a:r>
              <a:rPr lang="de-DE" sz="2400" b="1" dirty="0" err="1">
                <a:solidFill>
                  <a:schemeClr val="accent4"/>
                </a:solidFill>
                <a:latin typeface="Aptos" panose="020B0004020202020204" pitchFamily="34" charset="0"/>
              </a:rPr>
              <a:t>Exigences</a:t>
            </a:r>
            <a:r>
              <a:rPr lang="de-DE" sz="2400" b="1" dirty="0">
                <a:solidFill>
                  <a:schemeClr val="accent4"/>
                </a:solidFill>
                <a:latin typeface="Aptos" panose="020B0004020202020204" pitchFamily="34" charset="0"/>
              </a:rPr>
              <a:t> </a:t>
            </a:r>
            <a:r>
              <a:rPr lang="de-DE" sz="2400" b="1" dirty="0" err="1">
                <a:solidFill>
                  <a:schemeClr val="accent4"/>
                </a:solidFill>
                <a:latin typeface="Aptos" panose="020B0004020202020204" pitchFamily="34" charset="0"/>
              </a:rPr>
              <a:t>qui</a:t>
            </a:r>
            <a:r>
              <a:rPr lang="de-DE" sz="2400" b="1" dirty="0">
                <a:solidFill>
                  <a:schemeClr val="accent4"/>
                </a:solidFill>
                <a:latin typeface="Aptos" panose="020B0004020202020204" pitchFamily="34" charset="0"/>
              </a:rPr>
              <a:t> </a:t>
            </a:r>
            <a:r>
              <a:rPr lang="de-DE" sz="2400" b="1" dirty="0" err="1">
                <a:solidFill>
                  <a:schemeClr val="accent4"/>
                </a:solidFill>
                <a:latin typeface="Aptos" panose="020B0004020202020204" pitchFamily="34" charset="0"/>
              </a:rPr>
              <a:t>confèrent</a:t>
            </a:r>
            <a:r>
              <a:rPr lang="de-DE" sz="2400" b="1" dirty="0">
                <a:solidFill>
                  <a:schemeClr val="accent4"/>
                </a:solidFill>
                <a:latin typeface="Aptos" panose="020B0004020202020204" pitchFamily="34" charset="0"/>
              </a:rPr>
              <a:t> </a:t>
            </a:r>
            <a:r>
              <a:rPr lang="de-DE" sz="2400" b="1" dirty="0" err="1">
                <a:solidFill>
                  <a:schemeClr val="accent4"/>
                </a:solidFill>
                <a:latin typeface="Aptos" panose="020B0004020202020204" pitchFamily="34" charset="0"/>
              </a:rPr>
              <a:t>un</a:t>
            </a:r>
            <a:r>
              <a:rPr lang="de-DE" sz="2400" b="1" dirty="0">
                <a:solidFill>
                  <a:schemeClr val="accent4"/>
                </a:solidFill>
                <a:latin typeface="Aptos" panose="020B0004020202020204" pitchFamily="34" charset="0"/>
              </a:rPr>
              <a:t> </a:t>
            </a:r>
            <a:r>
              <a:rPr lang="de-DE" sz="2400" b="1" dirty="0" err="1">
                <a:solidFill>
                  <a:schemeClr val="accent4"/>
                </a:solidFill>
                <a:latin typeface="Aptos" panose="020B0004020202020204" pitchFamily="34" charset="0"/>
              </a:rPr>
              <a:t>avantage</a:t>
            </a:r>
            <a:r>
              <a:rPr lang="de-DE" sz="2400" b="1" dirty="0">
                <a:solidFill>
                  <a:schemeClr val="accent4"/>
                </a:solidFill>
                <a:latin typeface="Aptos" panose="020B0004020202020204" pitchFamily="34" charset="0"/>
              </a:rPr>
              <a:t> </a:t>
            </a:r>
            <a:r>
              <a:rPr lang="de-DE" sz="2400" b="1" dirty="0" err="1">
                <a:solidFill>
                  <a:schemeClr val="accent4"/>
                </a:solidFill>
                <a:latin typeface="Aptos" panose="020B0004020202020204" pitchFamily="34" charset="0"/>
              </a:rPr>
              <a:t>aux</a:t>
            </a:r>
            <a:r>
              <a:rPr lang="de-DE" sz="2400" b="1" dirty="0">
                <a:solidFill>
                  <a:schemeClr val="accent4"/>
                </a:solidFill>
                <a:latin typeface="Aptos" panose="020B0004020202020204" pitchFamily="34" charset="0"/>
              </a:rPr>
              <a:t> </a:t>
            </a:r>
            <a:r>
              <a:rPr lang="de-DE" sz="2400" b="1" dirty="0" err="1">
                <a:solidFill>
                  <a:schemeClr val="accent4"/>
                </a:solidFill>
                <a:latin typeface="Aptos" panose="020B0004020202020204" pitchFamily="34" charset="0"/>
              </a:rPr>
              <a:t>fournisseurs</a:t>
            </a:r>
            <a:r>
              <a:rPr lang="de-DE" sz="2400" b="1" dirty="0">
                <a:solidFill>
                  <a:schemeClr val="accent4"/>
                </a:solidFill>
                <a:latin typeface="Aptos" panose="020B0004020202020204" pitchFamily="34" charset="0"/>
              </a:rPr>
              <a:t> </a:t>
            </a:r>
            <a:r>
              <a:rPr lang="de-DE" sz="2400" b="1" dirty="0" err="1">
                <a:solidFill>
                  <a:schemeClr val="accent4"/>
                </a:solidFill>
                <a:latin typeface="Aptos" panose="020B0004020202020204" pitchFamily="34" charset="0"/>
              </a:rPr>
              <a:t>régionaux</a:t>
            </a:r>
            <a:r>
              <a:rPr lang="de-DE" sz="2400" b="1" dirty="0">
                <a:solidFill>
                  <a:schemeClr val="accent4"/>
                </a:solidFill>
                <a:latin typeface="Aptos" panose="020B0004020202020204" pitchFamily="34" charset="0"/>
              </a:rPr>
              <a:t> et </a:t>
            </a:r>
            <a:r>
              <a:rPr lang="de-DE" sz="2400" b="1" dirty="0" err="1">
                <a:solidFill>
                  <a:schemeClr val="accent4"/>
                </a:solidFill>
                <a:latin typeface="Aptos" panose="020B0004020202020204" pitchFamily="34" charset="0"/>
              </a:rPr>
              <a:t>locaux</a:t>
            </a:r>
            <a:r>
              <a:rPr lang="de-DE" sz="2400" b="1" dirty="0">
                <a:solidFill>
                  <a:schemeClr val="accent4"/>
                </a:solidFill>
                <a:latin typeface="Aptos" panose="020B0004020202020204" pitchFamily="34" charset="0"/>
              </a:rPr>
              <a:t> </a:t>
            </a:r>
            <a:r>
              <a:rPr lang="de-DE" sz="2400" b="1" dirty="0" err="1">
                <a:solidFill>
                  <a:schemeClr val="accent4"/>
                </a:solidFill>
                <a:latin typeface="Aptos" panose="020B0004020202020204" pitchFamily="34" charset="0"/>
              </a:rPr>
              <a:t>dans</a:t>
            </a:r>
            <a:r>
              <a:rPr lang="de-DE" sz="2400" b="1" dirty="0">
                <a:solidFill>
                  <a:schemeClr val="accent4"/>
                </a:solidFill>
                <a:latin typeface="Aptos" panose="020B0004020202020204" pitchFamily="34" charset="0"/>
              </a:rPr>
              <a:t> le </a:t>
            </a:r>
            <a:r>
              <a:rPr lang="de-DE" sz="2400" b="1" dirty="0" err="1">
                <a:solidFill>
                  <a:schemeClr val="accent4"/>
                </a:solidFill>
                <a:latin typeface="Aptos" panose="020B0004020202020204" pitchFamily="34" charset="0"/>
              </a:rPr>
              <a:t>cadre</a:t>
            </a:r>
            <a:r>
              <a:rPr lang="de-DE" sz="2400" b="1" dirty="0">
                <a:solidFill>
                  <a:schemeClr val="accent4"/>
                </a:solidFill>
                <a:latin typeface="Aptos" panose="020B0004020202020204" pitchFamily="34" charset="0"/>
              </a:rPr>
              <a:t> des </a:t>
            </a:r>
            <a:r>
              <a:rPr lang="de-DE" sz="2400" b="1" dirty="0" err="1">
                <a:solidFill>
                  <a:schemeClr val="accent4"/>
                </a:solidFill>
                <a:latin typeface="Aptos" panose="020B0004020202020204" pitchFamily="34" charset="0"/>
              </a:rPr>
              <a:t>appels</a:t>
            </a:r>
            <a:r>
              <a:rPr lang="de-DE" sz="2400" b="1" dirty="0">
                <a:solidFill>
                  <a:schemeClr val="accent4"/>
                </a:solidFill>
                <a:latin typeface="Aptos" panose="020B0004020202020204" pitchFamily="34" charset="0"/>
              </a:rPr>
              <a:t> </a:t>
            </a:r>
            <a:r>
              <a:rPr lang="de-DE" sz="2400" b="1" dirty="0" err="1">
                <a:solidFill>
                  <a:schemeClr val="accent4"/>
                </a:solidFill>
                <a:latin typeface="Aptos" panose="020B0004020202020204" pitchFamily="34" charset="0"/>
              </a:rPr>
              <a:t>d’offres</a:t>
            </a:r>
            <a:r>
              <a:rPr lang="de-DE" sz="2400" b="1" dirty="0">
                <a:solidFill>
                  <a:schemeClr val="accent4"/>
                </a:solidFill>
                <a:latin typeface="Aptos" panose="020B0004020202020204" pitchFamily="34" charset="0"/>
              </a:rPr>
              <a:t> :</a:t>
            </a:r>
          </a:p>
          <a:p>
            <a:endParaRPr lang="de-DE" sz="2000" dirty="0">
              <a:latin typeface="Aptos" panose="020B0004020202020204" pitchFamily="34" charset="0"/>
            </a:endParaRPr>
          </a:p>
          <a:p>
            <a:pPr marL="285750" indent="-285750" fontAlgn="base">
              <a:buFont typeface="Arial" panose="020B0604020202020204" pitchFamily="34" charset="0"/>
              <a:buChar char="•"/>
            </a:pPr>
            <a:r>
              <a:rPr lang="de-DE" sz="2000" dirty="0">
                <a:latin typeface="Aptos" panose="020B0004020202020204" pitchFamily="34" charset="0"/>
              </a:rPr>
              <a:t>Faibles </a:t>
            </a:r>
            <a:r>
              <a:rPr lang="de-DE" sz="2000" dirty="0" err="1">
                <a:latin typeface="Aptos" panose="020B0004020202020204" pitchFamily="34" charset="0"/>
              </a:rPr>
              <a:t>émissions</a:t>
            </a:r>
            <a:r>
              <a:rPr lang="de-DE" sz="2000" dirty="0">
                <a:latin typeface="Aptos" panose="020B0004020202020204" pitchFamily="34" charset="0"/>
              </a:rPr>
              <a:t> </a:t>
            </a:r>
            <a:r>
              <a:rPr lang="de-DE" sz="2000" dirty="0" err="1">
                <a:latin typeface="Aptos" panose="020B0004020202020204" pitchFamily="34" charset="0"/>
              </a:rPr>
              <a:t>liées</a:t>
            </a:r>
            <a:r>
              <a:rPr lang="de-DE" sz="2000" dirty="0">
                <a:latin typeface="Aptos" panose="020B0004020202020204" pitchFamily="34" charset="0"/>
              </a:rPr>
              <a:t> au </a:t>
            </a:r>
            <a:r>
              <a:rPr lang="de-DE" sz="2000" dirty="0" err="1">
                <a:latin typeface="Aptos" panose="020B0004020202020204" pitchFamily="34" charset="0"/>
              </a:rPr>
              <a:t>transport</a:t>
            </a:r>
            <a:endParaRPr lang="de-DE" sz="2000" dirty="0">
              <a:latin typeface="Aptos" panose="020B0004020202020204" pitchFamily="34" charset="0"/>
            </a:endParaRPr>
          </a:p>
          <a:p>
            <a:pPr marL="285750" indent="-285750" fontAlgn="base">
              <a:buFont typeface="Arial" panose="020B0604020202020204" pitchFamily="34" charset="0"/>
              <a:buChar char="•"/>
            </a:pPr>
            <a:r>
              <a:rPr lang="de-DE" sz="2000" dirty="0" err="1">
                <a:latin typeface="Aptos" panose="020B0004020202020204" pitchFamily="34" charset="0"/>
              </a:rPr>
              <a:t>Répartition</a:t>
            </a:r>
            <a:r>
              <a:rPr lang="de-DE" sz="2000" dirty="0">
                <a:latin typeface="Aptos" panose="020B0004020202020204" pitchFamily="34" charset="0"/>
              </a:rPr>
              <a:t> des </a:t>
            </a:r>
            <a:r>
              <a:rPr lang="de-DE" sz="2000" dirty="0" err="1">
                <a:latin typeface="Aptos" panose="020B0004020202020204" pitchFamily="34" charset="0"/>
              </a:rPr>
              <a:t>commandes</a:t>
            </a:r>
            <a:r>
              <a:rPr lang="de-DE" sz="2000" dirty="0">
                <a:latin typeface="Aptos" panose="020B0004020202020204" pitchFamily="34" charset="0"/>
              </a:rPr>
              <a:t> </a:t>
            </a:r>
            <a:r>
              <a:rPr lang="de-DE" sz="2000" dirty="0" err="1">
                <a:latin typeface="Aptos" panose="020B0004020202020204" pitchFamily="34" charset="0"/>
              </a:rPr>
              <a:t>importantes</a:t>
            </a:r>
            <a:r>
              <a:rPr lang="de-DE" sz="2000" dirty="0">
                <a:latin typeface="Aptos" panose="020B0004020202020204" pitchFamily="34" charset="0"/>
              </a:rPr>
              <a:t> en lots plus </a:t>
            </a:r>
            <a:r>
              <a:rPr lang="de-DE" sz="2000" dirty="0" err="1">
                <a:latin typeface="Aptos" panose="020B0004020202020204" pitchFamily="34" charset="0"/>
              </a:rPr>
              <a:t>petits</a:t>
            </a:r>
            <a:r>
              <a:rPr lang="de-DE" sz="2000" dirty="0">
                <a:latin typeface="Aptos" panose="020B0004020202020204" pitchFamily="34" charset="0"/>
              </a:rPr>
              <a:t> </a:t>
            </a:r>
          </a:p>
          <a:p>
            <a:pPr marL="285750" indent="-285750" fontAlgn="base">
              <a:buFont typeface="Arial" panose="020B0604020202020204" pitchFamily="34" charset="0"/>
              <a:buChar char="•"/>
            </a:pPr>
            <a:r>
              <a:rPr lang="de-DE" sz="2000" dirty="0" err="1">
                <a:latin typeface="Aptos" panose="020B0004020202020204" pitchFamily="34" charset="0"/>
              </a:rPr>
              <a:t>Définition</a:t>
            </a:r>
            <a:r>
              <a:rPr lang="de-DE" sz="2000" dirty="0">
                <a:latin typeface="Aptos" panose="020B0004020202020204" pitchFamily="34" charset="0"/>
              </a:rPr>
              <a:t> de </a:t>
            </a:r>
            <a:r>
              <a:rPr lang="de-DE" sz="2000" dirty="0" err="1">
                <a:latin typeface="Aptos" panose="020B0004020202020204" pitchFamily="34" charset="0"/>
              </a:rPr>
              <a:t>délai</a:t>
            </a:r>
            <a:r>
              <a:rPr lang="de-DE" sz="2000" dirty="0">
                <a:latin typeface="Aptos" panose="020B0004020202020204" pitchFamily="34" charset="0"/>
              </a:rPr>
              <a:t> </a:t>
            </a:r>
            <a:r>
              <a:rPr lang="de-DE" sz="2000" dirty="0" err="1">
                <a:latin typeface="Aptos" panose="020B0004020202020204" pitchFamily="34" charset="0"/>
              </a:rPr>
              <a:t>courts</a:t>
            </a:r>
            <a:r>
              <a:rPr lang="de-DE" sz="2000" dirty="0">
                <a:latin typeface="Aptos" panose="020B0004020202020204" pitchFamily="34" charset="0"/>
              </a:rPr>
              <a:t> de </a:t>
            </a:r>
            <a:r>
              <a:rPr lang="de-DE" sz="2000" dirty="0" err="1">
                <a:latin typeface="Aptos" panose="020B0004020202020204" pitchFamily="34" charset="0"/>
              </a:rPr>
              <a:t>livraison</a:t>
            </a:r>
            <a:r>
              <a:rPr lang="de-DE" sz="2000" dirty="0">
                <a:latin typeface="Aptos" panose="020B0004020202020204" pitchFamily="34" charset="0"/>
              </a:rPr>
              <a:t> </a:t>
            </a:r>
            <a:r>
              <a:rPr lang="de-DE" sz="2000" dirty="0" err="1">
                <a:latin typeface="Aptos" panose="020B0004020202020204" pitchFamily="34" charset="0"/>
              </a:rPr>
              <a:t>ou</a:t>
            </a:r>
            <a:r>
              <a:rPr lang="de-DE" sz="2000" dirty="0">
                <a:latin typeface="Aptos" panose="020B0004020202020204" pitchFamily="34" charset="0"/>
              </a:rPr>
              <a:t> de </a:t>
            </a:r>
            <a:r>
              <a:rPr lang="de-DE" sz="2000" dirty="0" err="1">
                <a:latin typeface="Aptos" panose="020B0004020202020204" pitchFamily="34" charset="0"/>
              </a:rPr>
              <a:t>réaction</a:t>
            </a:r>
            <a:r>
              <a:rPr lang="de-DE" sz="2000" dirty="0">
                <a:latin typeface="Aptos" panose="020B0004020202020204" pitchFamily="34" charset="0"/>
              </a:rPr>
              <a:t> </a:t>
            </a:r>
          </a:p>
          <a:p>
            <a:pPr marL="285750" indent="-285750" fontAlgn="base">
              <a:buFont typeface="Arial" panose="020B0604020202020204" pitchFamily="34" charset="0"/>
              <a:buChar char="•"/>
            </a:pPr>
            <a:r>
              <a:rPr lang="de-DE" sz="2000" dirty="0" err="1">
                <a:latin typeface="Aptos" panose="020B0004020202020204" pitchFamily="34" charset="0"/>
              </a:rPr>
              <a:t>Définition</a:t>
            </a:r>
            <a:r>
              <a:rPr lang="de-DE" sz="2000" dirty="0">
                <a:latin typeface="Aptos" panose="020B0004020202020204" pitchFamily="34" charset="0"/>
              </a:rPr>
              <a:t> de </a:t>
            </a:r>
            <a:r>
              <a:rPr lang="de-DE" sz="2000" dirty="0" err="1">
                <a:latin typeface="Aptos" panose="020B0004020202020204" pitchFamily="34" charset="0"/>
              </a:rPr>
              <a:t>critères</a:t>
            </a:r>
            <a:r>
              <a:rPr lang="de-DE" sz="2000" dirty="0">
                <a:latin typeface="Aptos" panose="020B0004020202020204" pitchFamily="34" charset="0"/>
              </a:rPr>
              <a:t> de </a:t>
            </a:r>
            <a:r>
              <a:rPr lang="de-DE" sz="2000" dirty="0" err="1">
                <a:latin typeface="Aptos" panose="020B0004020202020204" pitchFamily="34" charset="0"/>
              </a:rPr>
              <a:t>qualité</a:t>
            </a:r>
            <a:r>
              <a:rPr lang="de-DE" sz="2000" dirty="0">
                <a:latin typeface="Aptos" panose="020B0004020202020204" pitchFamily="34" charset="0"/>
              </a:rPr>
              <a:t> </a:t>
            </a:r>
            <a:r>
              <a:rPr lang="de-DE" sz="2000" dirty="0" err="1">
                <a:latin typeface="Aptos" panose="020B0004020202020204" pitchFamily="34" charset="0"/>
              </a:rPr>
              <a:t>que</a:t>
            </a:r>
            <a:r>
              <a:rPr lang="de-DE" sz="2000" dirty="0">
                <a:latin typeface="Aptos" panose="020B0004020202020204" pitchFamily="34" charset="0"/>
              </a:rPr>
              <a:t> </a:t>
            </a:r>
            <a:r>
              <a:rPr lang="de-DE" sz="2000" dirty="0" err="1">
                <a:latin typeface="Aptos" panose="020B0004020202020204" pitchFamily="34" charset="0"/>
              </a:rPr>
              <a:t>les</a:t>
            </a:r>
            <a:r>
              <a:rPr lang="de-DE" sz="2000" dirty="0">
                <a:latin typeface="Aptos" panose="020B0004020202020204" pitchFamily="34" charset="0"/>
              </a:rPr>
              <a:t> </a:t>
            </a:r>
            <a:r>
              <a:rPr lang="de-DE" sz="2000" dirty="0" err="1">
                <a:latin typeface="Aptos" panose="020B0004020202020204" pitchFamily="34" charset="0"/>
              </a:rPr>
              <a:t>fournisseurs</a:t>
            </a:r>
            <a:r>
              <a:rPr lang="de-DE" sz="2000" dirty="0">
                <a:latin typeface="Aptos" panose="020B0004020202020204" pitchFamily="34" charset="0"/>
              </a:rPr>
              <a:t> </a:t>
            </a:r>
            <a:r>
              <a:rPr lang="de-DE" sz="2000" dirty="0" err="1">
                <a:latin typeface="Aptos" panose="020B0004020202020204" pitchFamily="34" charset="0"/>
              </a:rPr>
              <a:t>locaux</a:t>
            </a:r>
            <a:r>
              <a:rPr lang="de-DE" sz="2000" dirty="0">
                <a:latin typeface="Aptos" panose="020B0004020202020204" pitchFamily="34" charset="0"/>
              </a:rPr>
              <a:t> </a:t>
            </a:r>
            <a:r>
              <a:rPr lang="de-DE" sz="2000" dirty="0" err="1">
                <a:latin typeface="Aptos" panose="020B0004020202020204" pitchFamily="34" charset="0"/>
              </a:rPr>
              <a:t>sont</a:t>
            </a:r>
            <a:r>
              <a:rPr lang="de-DE" sz="2000" dirty="0">
                <a:latin typeface="Aptos" panose="020B0004020202020204" pitchFamily="34" charset="0"/>
              </a:rPr>
              <a:t> fort </a:t>
            </a:r>
            <a:r>
              <a:rPr lang="de-DE" sz="2000" dirty="0" err="1">
                <a:latin typeface="Aptos" panose="020B0004020202020204" pitchFamily="34" charset="0"/>
              </a:rPr>
              <a:t>susceptibles</a:t>
            </a:r>
            <a:r>
              <a:rPr lang="de-DE" sz="2000" dirty="0">
                <a:latin typeface="Aptos" panose="020B0004020202020204" pitchFamily="34" charset="0"/>
              </a:rPr>
              <a:t> de </a:t>
            </a:r>
            <a:r>
              <a:rPr lang="de-DE" sz="2000" dirty="0" err="1">
                <a:latin typeface="Aptos" panose="020B0004020202020204" pitchFamily="34" charset="0"/>
              </a:rPr>
              <a:t>remplir</a:t>
            </a:r>
            <a:endParaRPr lang="de-DE" sz="2000" dirty="0">
              <a:latin typeface="Aptos" panose="020B0004020202020204" pitchFamily="34" charset="0"/>
            </a:endParaRPr>
          </a:p>
        </p:txBody>
      </p:sp>
      <p:sp>
        <p:nvSpPr>
          <p:cNvPr id="307" name="Google Shape;307;p40"/>
          <p:cNvSpPr txBox="1"/>
          <p:nvPr/>
        </p:nvSpPr>
        <p:spPr>
          <a:xfrm>
            <a:off x="8236872" y="2301100"/>
            <a:ext cx="3360778" cy="2862282"/>
          </a:xfrm>
          <a:prstGeom prst="rect">
            <a:avLst/>
          </a:prstGeom>
          <a:solidFill>
            <a:srgbClr val="87C3CD"/>
          </a:solidFill>
          <a:ln>
            <a:noFill/>
          </a:ln>
        </p:spPr>
        <p:txBody>
          <a:bodyPr spcFirstLastPara="1" wrap="square" lIns="91425" tIns="45700" rIns="91425" bIns="45700" anchor="t" anchorCtr="0">
            <a:spAutoFit/>
          </a:bodyPr>
          <a:lstStyle/>
          <a:p>
            <a:pPr lvl="0"/>
            <a:r>
              <a:rPr lang="de-DE" sz="2000" dirty="0">
                <a:solidFill>
                  <a:schemeClr val="bg1"/>
                </a:solidFill>
                <a:latin typeface="Aptos" panose="020B0004020202020204" pitchFamily="34" charset="0"/>
              </a:rPr>
              <a:t>En </a:t>
            </a:r>
            <a:r>
              <a:rPr lang="de-DE" sz="2000" dirty="0" err="1">
                <a:solidFill>
                  <a:schemeClr val="bg1"/>
                </a:solidFill>
                <a:latin typeface="Aptos" panose="020B0004020202020204" pitchFamily="34" charset="0"/>
              </a:rPr>
              <a:t>mettant</a:t>
            </a:r>
            <a:r>
              <a:rPr lang="de-DE" sz="2000" dirty="0">
                <a:solidFill>
                  <a:schemeClr val="bg1"/>
                </a:solidFill>
                <a:latin typeface="Aptos" panose="020B0004020202020204" pitchFamily="34" charset="0"/>
              </a:rPr>
              <a:t> en </a:t>
            </a:r>
            <a:r>
              <a:rPr lang="de-DE" sz="2000" dirty="0" err="1">
                <a:solidFill>
                  <a:schemeClr val="bg1"/>
                </a:solidFill>
                <a:latin typeface="Aptos" panose="020B0004020202020204" pitchFamily="34" charset="0"/>
              </a:rPr>
              <a:t>œuvre</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ces</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stratégies</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les</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collectivités</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locales</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peuvent</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stimuler</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l’économie</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locale</a:t>
            </a:r>
            <a:r>
              <a:rPr lang="de-DE" sz="2000" dirty="0">
                <a:solidFill>
                  <a:schemeClr val="bg1"/>
                </a:solidFill>
                <a:latin typeface="Aptos" panose="020B0004020202020204" pitchFamily="34" charset="0"/>
              </a:rPr>
              <a:t> et </a:t>
            </a:r>
            <a:r>
              <a:rPr lang="de-DE" sz="2000" dirty="0" err="1">
                <a:solidFill>
                  <a:schemeClr val="bg1"/>
                </a:solidFill>
                <a:latin typeface="Aptos" panose="020B0004020202020204" pitchFamily="34" charset="0"/>
              </a:rPr>
              <a:t>régionale</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tout</a:t>
            </a:r>
            <a:r>
              <a:rPr lang="de-DE" sz="2000" dirty="0">
                <a:solidFill>
                  <a:schemeClr val="bg1"/>
                </a:solidFill>
                <a:latin typeface="Aptos" panose="020B0004020202020204" pitchFamily="34" charset="0"/>
              </a:rPr>
              <a:t> en </a:t>
            </a:r>
            <a:r>
              <a:rPr lang="de-DE" sz="2000" dirty="0" err="1">
                <a:solidFill>
                  <a:schemeClr val="bg1"/>
                </a:solidFill>
                <a:latin typeface="Aptos" panose="020B0004020202020204" pitchFamily="34" charset="0"/>
              </a:rPr>
              <a:t>garantissant</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que</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les</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marchés</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publics</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restent</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compétitifs</a:t>
            </a:r>
            <a:r>
              <a:rPr lang="de-DE" sz="2000" dirty="0">
                <a:solidFill>
                  <a:schemeClr val="bg1"/>
                </a:solidFill>
                <a:latin typeface="Aptos" panose="020B0004020202020204" pitchFamily="34" charset="0"/>
              </a:rPr>
              <a:t> et </a:t>
            </a:r>
            <a:r>
              <a:rPr lang="de-DE" sz="2000" dirty="0" err="1">
                <a:solidFill>
                  <a:schemeClr val="bg1"/>
                </a:solidFill>
                <a:latin typeface="Aptos" panose="020B0004020202020204" pitchFamily="34" charset="0"/>
              </a:rPr>
              <a:t>conformes</a:t>
            </a:r>
            <a:r>
              <a:rPr lang="de-DE" sz="2000" dirty="0">
                <a:solidFill>
                  <a:schemeClr val="bg1"/>
                </a:solidFill>
                <a:latin typeface="Aptos" panose="020B0004020202020204" pitchFamily="34" charset="0"/>
              </a:rPr>
              <a:t> à la </a:t>
            </a:r>
            <a:r>
              <a:rPr lang="de-DE" sz="2000" dirty="0" err="1">
                <a:solidFill>
                  <a:schemeClr val="bg1"/>
                </a:solidFill>
                <a:latin typeface="Aptos" panose="020B0004020202020204" pitchFamily="34" charset="0"/>
              </a:rPr>
              <a:t>législation</a:t>
            </a:r>
            <a:endParaRPr sz="2000" b="0" i="0" u="none" strike="noStrike" cap="none" dirty="0">
              <a:solidFill>
                <a:schemeClr val="bg1"/>
              </a:solidFill>
              <a:latin typeface="Aptos" panose="020B0004020202020204" pitchFamily="34" charset="0"/>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3">
          <a:extLst>
            <a:ext uri="{FF2B5EF4-FFF2-40B4-BE49-F238E27FC236}">
              <a16:creationId xmlns:a16="http://schemas.microsoft.com/office/drawing/2014/main" id="{752559FA-00CE-8DDB-0BB4-A725D2CE8336}"/>
            </a:ext>
          </a:extLst>
        </p:cNvPr>
        <p:cNvGrpSpPr/>
        <p:nvPr/>
      </p:nvGrpSpPr>
      <p:grpSpPr>
        <a:xfrm>
          <a:off x="0" y="0"/>
          <a:ext cx="0" cy="0"/>
          <a:chOff x="0" y="0"/>
          <a:chExt cx="0" cy="0"/>
        </a:xfrm>
      </p:grpSpPr>
      <p:sp>
        <p:nvSpPr>
          <p:cNvPr id="114" name="Google Shape;114;p30">
            <a:extLst>
              <a:ext uri="{FF2B5EF4-FFF2-40B4-BE49-F238E27FC236}">
                <a16:creationId xmlns:a16="http://schemas.microsoft.com/office/drawing/2014/main" id="{FBE9044E-EA2F-250B-135F-FCCB574F5027}"/>
              </a:ext>
            </a:extLst>
          </p:cNvPr>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r>
              <a:rPr lang="de-DE" dirty="0" err="1">
                <a:latin typeface="Aptos Serif" panose="02020604070405020304" pitchFamily="18" charset="0"/>
                <a:cs typeface="Aptos Serif" panose="02020604070405020304" pitchFamily="18" charset="0"/>
              </a:rPr>
              <a:t>Étapes</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importantes</a:t>
            </a:r>
            <a:r>
              <a:rPr lang="de-DE" dirty="0">
                <a:latin typeface="Aptos Serif" panose="02020604070405020304" pitchFamily="18" charset="0"/>
                <a:cs typeface="Aptos Serif" panose="02020604070405020304" pitchFamily="18" charset="0"/>
              </a:rPr>
              <a:t> :</a:t>
            </a:r>
            <a:endParaRPr lang="de-DE" dirty="0">
              <a:effectLst/>
              <a:latin typeface="Aptos Serif" panose="02020604070405020304" pitchFamily="18" charset="0"/>
              <a:cs typeface="Aptos Serif" panose="02020604070405020304" pitchFamily="18" charset="0"/>
            </a:endParaRPr>
          </a:p>
        </p:txBody>
      </p:sp>
      <p:sp>
        <p:nvSpPr>
          <p:cNvPr id="115" name="Google Shape;115;p30">
            <a:extLst>
              <a:ext uri="{FF2B5EF4-FFF2-40B4-BE49-F238E27FC236}">
                <a16:creationId xmlns:a16="http://schemas.microsoft.com/office/drawing/2014/main" id="{87111449-5D0A-1DEC-E17B-EE5DB929124C}"/>
              </a:ext>
            </a:extLst>
          </p:cNvPr>
          <p:cNvSpPr txBox="1">
            <a:spLocks noGrp="1"/>
          </p:cNvSpPr>
          <p:nvPr>
            <p:ph type="body" idx="1"/>
          </p:nvPr>
        </p:nvSpPr>
        <p:spPr>
          <a:xfrm>
            <a:off x="594348" y="2281925"/>
            <a:ext cx="10867500" cy="4069800"/>
          </a:xfrm>
          <a:prstGeom prst="rect">
            <a:avLst/>
          </a:prstGeom>
          <a:noFill/>
          <a:ln>
            <a:noFill/>
          </a:ln>
        </p:spPr>
        <p:txBody>
          <a:bodyPr spcFirstLastPara="1" wrap="square" lIns="0" tIns="228600" rIns="0" bIns="0" anchor="t" anchorCtr="0">
            <a:normAutofit/>
          </a:bodyPr>
          <a:lstStyle/>
          <a:p>
            <a:r>
              <a:rPr lang="de-DE" dirty="0">
                <a:solidFill>
                  <a:srgbClr val="3F3F3F"/>
                </a:solidFill>
                <a:latin typeface="Aptos" panose="020B0004020202020204" pitchFamily="34" charset="0"/>
              </a:rPr>
              <a:t>1.1 Premiers </a:t>
            </a:r>
            <a:r>
              <a:rPr lang="de-DE" dirty="0" err="1">
                <a:solidFill>
                  <a:srgbClr val="3F3F3F"/>
                </a:solidFill>
                <a:latin typeface="Aptos" panose="020B0004020202020204" pitchFamily="34" charset="0"/>
              </a:rPr>
              <a:t>pas</a:t>
            </a:r>
            <a:endParaRPr lang="de-DE" dirty="0">
              <a:solidFill>
                <a:srgbClr val="3F3F3F"/>
              </a:solidFill>
              <a:latin typeface="Aptos" panose="020B0004020202020204" pitchFamily="34" charset="0"/>
            </a:endParaRPr>
          </a:p>
          <a:p>
            <a:r>
              <a:rPr lang="de-DE" dirty="0">
                <a:solidFill>
                  <a:srgbClr val="3F3F3F"/>
                </a:solidFill>
                <a:latin typeface="Aptos" panose="020B0004020202020204" pitchFamily="34" charset="0"/>
              </a:rPr>
              <a:t>1.2 </a:t>
            </a:r>
            <a:r>
              <a:rPr lang="de-DE" dirty="0" err="1">
                <a:solidFill>
                  <a:srgbClr val="3F3F3F"/>
                </a:solidFill>
                <a:latin typeface="Aptos" panose="020B0004020202020204" pitchFamily="34" charset="0"/>
              </a:rPr>
              <a:t>Étiquetage</a:t>
            </a:r>
            <a:r>
              <a:rPr lang="de-DE" dirty="0">
                <a:solidFill>
                  <a:srgbClr val="3F3F3F"/>
                </a:solidFill>
                <a:latin typeface="Aptos" panose="020B0004020202020204" pitchFamily="34" charset="0"/>
              </a:rPr>
              <a:t> des </a:t>
            </a:r>
            <a:r>
              <a:rPr lang="de-DE" dirty="0" err="1">
                <a:solidFill>
                  <a:srgbClr val="3F3F3F"/>
                </a:solidFill>
                <a:latin typeface="Aptos" panose="020B0004020202020204" pitchFamily="34" charset="0"/>
              </a:rPr>
              <a:t>produits</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un</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outil</a:t>
            </a:r>
            <a:r>
              <a:rPr lang="de-DE" dirty="0">
                <a:solidFill>
                  <a:srgbClr val="3F3F3F"/>
                </a:solidFill>
                <a:latin typeface="Aptos" panose="020B0004020202020204" pitchFamily="34" charset="0"/>
              </a:rPr>
              <a:t> indispensable</a:t>
            </a:r>
          </a:p>
          <a:p>
            <a:r>
              <a:rPr lang="de-DE" dirty="0">
                <a:solidFill>
                  <a:srgbClr val="3F3F3F"/>
                </a:solidFill>
                <a:latin typeface="Aptos" panose="020B0004020202020204" pitchFamily="34" charset="0"/>
              </a:rPr>
              <a:t>1.3 Explorer le </a:t>
            </a:r>
            <a:r>
              <a:rPr lang="de-DE" dirty="0" err="1">
                <a:solidFill>
                  <a:srgbClr val="3F3F3F"/>
                </a:solidFill>
                <a:latin typeface="Aptos" panose="020B0004020202020204" pitchFamily="34" charset="0"/>
              </a:rPr>
              <a:t>marché</a:t>
            </a:r>
            <a:r>
              <a:rPr lang="de-DE" dirty="0">
                <a:solidFill>
                  <a:srgbClr val="3F3F3F"/>
                </a:solidFill>
                <a:latin typeface="Aptos" panose="020B0004020202020204" pitchFamily="34" charset="0"/>
              </a:rPr>
              <a:t> et </a:t>
            </a:r>
            <a:r>
              <a:rPr lang="de-DE" dirty="0" err="1">
                <a:solidFill>
                  <a:srgbClr val="3F3F3F"/>
                </a:solidFill>
                <a:latin typeface="Aptos" panose="020B0004020202020204" pitchFamily="34" charset="0"/>
              </a:rPr>
              <a:t>créer</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un</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catalogue</a:t>
            </a:r>
            <a:endParaRPr lang="de-DE" dirty="0">
              <a:solidFill>
                <a:srgbClr val="3F3F3F"/>
              </a:solidFill>
              <a:latin typeface="Aptos" panose="020B0004020202020204" pitchFamily="34" charset="0"/>
            </a:endParaRPr>
          </a:p>
          <a:p>
            <a:r>
              <a:rPr lang="de-DE" dirty="0">
                <a:solidFill>
                  <a:srgbClr val="3F3F3F"/>
                </a:solidFill>
                <a:latin typeface="Aptos" panose="020B0004020202020204" pitchFamily="34" charset="0"/>
              </a:rPr>
              <a:t>1.4 </a:t>
            </a:r>
            <a:r>
              <a:rPr lang="de-DE" dirty="0" err="1">
                <a:solidFill>
                  <a:srgbClr val="3F3F3F"/>
                </a:solidFill>
                <a:latin typeface="Aptos" panose="020B0004020202020204" pitchFamily="34" charset="0"/>
              </a:rPr>
              <a:t>Acheter</a:t>
            </a:r>
            <a:r>
              <a:rPr lang="de-DE" dirty="0">
                <a:solidFill>
                  <a:srgbClr val="3F3F3F"/>
                </a:solidFill>
                <a:latin typeface="Aptos" panose="020B0004020202020204" pitchFamily="34" charset="0"/>
              </a:rPr>
              <a:t> des </a:t>
            </a:r>
            <a:r>
              <a:rPr lang="de-DE" dirty="0" err="1">
                <a:solidFill>
                  <a:srgbClr val="3F3F3F"/>
                </a:solidFill>
                <a:latin typeface="Aptos" panose="020B0004020202020204" pitchFamily="34" charset="0"/>
              </a:rPr>
              <a:t>produits</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locaux</a:t>
            </a:r>
            <a:r>
              <a:rPr lang="de-DE" dirty="0">
                <a:solidFill>
                  <a:srgbClr val="3F3F3F"/>
                </a:solidFill>
                <a:latin typeface="Aptos" panose="020B0004020202020204" pitchFamily="34" charset="0"/>
              </a:rPr>
              <a:t> et </a:t>
            </a:r>
            <a:r>
              <a:rPr lang="de-DE" dirty="0" err="1">
                <a:solidFill>
                  <a:srgbClr val="3F3F3F"/>
                </a:solidFill>
                <a:latin typeface="Aptos" panose="020B0004020202020204" pitchFamily="34" charset="0"/>
              </a:rPr>
              <a:t>régionaux</a:t>
            </a:r>
            <a:endParaRPr lang="de-DE" dirty="0">
              <a:solidFill>
                <a:srgbClr val="3F3F3F"/>
              </a:solidFill>
              <a:latin typeface="Aptos" panose="020B0004020202020204" pitchFamily="34" charset="0"/>
            </a:endParaRPr>
          </a:p>
          <a:p>
            <a:r>
              <a:rPr lang="de-DE" dirty="0">
                <a:solidFill>
                  <a:srgbClr val="65B1BE"/>
                </a:solidFill>
                <a:latin typeface="Aptos" panose="020B0004020202020204" pitchFamily="34" charset="0"/>
              </a:rPr>
              <a:t>1.5 Comment </a:t>
            </a:r>
            <a:r>
              <a:rPr lang="de-DE" dirty="0" err="1">
                <a:solidFill>
                  <a:srgbClr val="65B1BE"/>
                </a:solidFill>
                <a:latin typeface="Aptos" panose="020B0004020202020204" pitchFamily="34" charset="0"/>
              </a:rPr>
              <a:t>communiquer</a:t>
            </a:r>
            <a:r>
              <a:rPr lang="de-DE" dirty="0">
                <a:solidFill>
                  <a:srgbClr val="65B1BE"/>
                </a:solidFill>
                <a:latin typeface="Aptos" panose="020B0004020202020204" pitchFamily="34" charset="0"/>
              </a:rPr>
              <a:t> </a:t>
            </a:r>
            <a:r>
              <a:rPr lang="de-DE" dirty="0" err="1">
                <a:solidFill>
                  <a:srgbClr val="65B1BE"/>
                </a:solidFill>
                <a:latin typeface="Aptos" panose="020B0004020202020204" pitchFamily="34" charset="0"/>
              </a:rPr>
              <a:t>efficacement</a:t>
            </a:r>
            <a:endParaRPr lang="de-DE" dirty="0">
              <a:solidFill>
                <a:srgbClr val="65B1BE"/>
              </a:solidFill>
              <a:latin typeface="Aptos" panose="020B0004020202020204" pitchFamily="34" charset="0"/>
            </a:endParaRPr>
          </a:p>
          <a:p>
            <a:pPr marL="457200" lvl="0" indent="-228600" algn="l" rtl="0">
              <a:lnSpc>
                <a:spcPct val="80000"/>
              </a:lnSpc>
              <a:spcBef>
                <a:spcPts val="2200"/>
              </a:spcBef>
              <a:spcAft>
                <a:spcPts val="0"/>
              </a:spcAft>
              <a:buSzPts val="2400"/>
              <a:buNone/>
            </a:pPr>
            <a:br>
              <a:rPr lang="de-DE" b="0" dirty="0">
                <a:solidFill>
                  <a:srgbClr val="3F3F3F"/>
                </a:solidFill>
                <a:latin typeface="Aptos" panose="020B0004020202020204" pitchFamily="34" charset="0"/>
                <a:sym typeface="Arial"/>
              </a:rPr>
            </a:br>
            <a:endParaRPr dirty="0">
              <a:solidFill>
                <a:srgbClr val="3F3F3F"/>
              </a:solidFill>
              <a:latin typeface="Aptos" panose="020B0004020202020204" pitchFamily="34" charset="0"/>
              <a:sym typeface="Arial"/>
            </a:endParaRPr>
          </a:p>
        </p:txBody>
      </p:sp>
    </p:spTree>
    <p:extLst>
      <p:ext uri="{BB962C8B-B14F-4D97-AF65-F5344CB8AC3E}">
        <p14:creationId xmlns:p14="http://schemas.microsoft.com/office/powerpoint/2010/main" val="919978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6"/>
          <p:cNvSpPr txBox="1">
            <a:spLocks noGrp="1"/>
          </p:cNvSpPr>
          <p:nvPr>
            <p:ph type="ctrTitle"/>
          </p:nvPr>
        </p:nvSpPr>
        <p:spPr>
          <a:xfrm>
            <a:off x="1390487" y="558953"/>
            <a:ext cx="11003280" cy="1325563"/>
          </a:xfrm>
          <a:prstGeom prst="rect">
            <a:avLst/>
          </a:prstGeom>
          <a:noFill/>
          <a:ln>
            <a:noFill/>
          </a:ln>
        </p:spPr>
        <p:txBody>
          <a:bodyPr spcFirstLastPara="1" wrap="square" lIns="0" tIns="0" rIns="0" bIns="0" anchor="ctr" anchorCtr="0">
            <a:normAutofit/>
          </a:bodyPr>
          <a:lstStyle/>
          <a:p>
            <a:pPr marL="0" lvl="0" indent="0" algn="l" rtl="0">
              <a:lnSpc>
                <a:spcPct val="80000"/>
              </a:lnSpc>
              <a:spcBef>
                <a:spcPts val="0"/>
              </a:spcBef>
              <a:spcAft>
                <a:spcPts val="0"/>
              </a:spcAft>
              <a:buClr>
                <a:srgbClr val="3F3F3F"/>
              </a:buClr>
              <a:buSzPts val="6000"/>
              <a:buFont typeface="Play"/>
              <a:buNone/>
            </a:pPr>
            <a:r>
              <a:rPr lang="de-DE" dirty="0">
                <a:latin typeface="Aptos Serif" panose="02020604070405020304" pitchFamily="18" charset="0"/>
                <a:ea typeface="Arial"/>
                <a:cs typeface="Aptos Serif" panose="02020604070405020304" pitchFamily="18" charset="0"/>
                <a:sym typeface="Arial"/>
              </a:rPr>
              <a:t>Agenda</a:t>
            </a:r>
            <a:r>
              <a:rPr lang="de-DE" dirty="0">
                <a:latin typeface="Arial"/>
                <a:ea typeface="Arial"/>
                <a:cs typeface="Arial"/>
                <a:sym typeface="Arial"/>
              </a:rPr>
              <a:t> </a:t>
            </a:r>
            <a:endParaRPr dirty="0">
              <a:latin typeface="Arial"/>
              <a:ea typeface="Arial"/>
              <a:cs typeface="Arial"/>
              <a:sym typeface="Arial"/>
            </a:endParaRPr>
          </a:p>
        </p:txBody>
      </p:sp>
      <p:sp>
        <p:nvSpPr>
          <p:cNvPr id="103" name="Google Shape;103;p6"/>
          <p:cNvSpPr txBox="1">
            <a:spLocks noGrp="1"/>
          </p:cNvSpPr>
          <p:nvPr>
            <p:ph type="body" idx="4294967295"/>
          </p:nvPr>
        </p:nvSpPr>
        <p:spPr>
          <a:xfrm>
            <a:off x="1082525" y="1946503"/>
            <a:ext cx="5241045" cy="4352544"/>
          </a:xfrm>
          <a:prstGeom prst="rect">
            <a:avLst/>
          </a:prstGeom>
          <a:noFill/>
          <a:ln>
            <a:noFill/>
          </a:ln>
        </p:spPr>
        <p:txBody>
          <a:bodyPr spcFirstLastPara="1" wrap="square" lIns="91425" tIns="45700" rIns="91425" bIns="45700" anchor="t" anchorCtr="0">
            <a:normAutofit/>
          </a:bodyPr>
          <a:lstStyle/>
          <a:p>
            <a:pPr marL="685800" lvl="0" indent="-457200">
              <a:spcBef>
                <a:spcPts val="0"/>
              </a:spcBef>
              <a:buClr>
                <a:srgbClr val="000000"/>
              </a:buClr>
              <a:buFont typeface="Arial"/>
              <a:buAutoNum type="arabicPeriod"/>
            </a:pPr>
            <a:r>
              <a:rPr lang="de-DE" b="1" dirty="0" err="1">
                <a:latin typeface="Aptos" panose="020B0004020202020204" pitchFamily="34" charset="0"/>
              </a:rPr>
              <a:t>Étapes</a:t>
            </a:r>
            <a:r>
              <a:rPr lang="de-DE" b="1" dirty="0">
                <a:latin typeface="Aptos" panose="020B0004020202020204" pitchFamily="34" charset="0"/>
              </a:rPr>
              <a:t> de </a:t>
            </a:r>
            <a:r>
              <a:rPr lang="de-DE" b="1" dirty="0" err="1">
                <a:latin typeface="Aptos" panose="020B0004020202020204" pitchFamily="34" charset="0"/>
              </a:rPr>
              <a:t>mise</a:t>
            </a:r>
            <a:r>
              <a:rPr lang="de-DE" b="1" dirty="0">
                <a:latin typeface="Aptos" panose="020B0004020202020204" pitchFamily="34" charset="0"/>
              </a:rPr>
              <a:t> en </a:t>
            </a:r>
            <a:r>
              <a:rPr lang="de-DE" b="1" dirty="0" err="1">
                <a:latin typeface="Aptos" panose="020B0004020202020204" pitchFamily="34" charset="0"/>
              </a:rPr>
              <a:t>œuvre</a:t>
            </a:r>
            <a:endParaRPr lang="de-DE" b="1" dirty="0">
              <a:latin typeface="Aptos" panose="020B0004020202020204" pitchFamily="34" charset="0"/>
            </a:endParaRPr>
          </a:p>
          <a:p>
            <a:pPr marL="685800" lvl="0" indent="-457200">
              <a:spcBef>
                <a:spcPts val="0"/>
              </a:spcBef>
              <a:buClr>
                <a:srgbClr val="000000"/>
              </a:buClr>
              <a:buFont typeface="Arial"/>
              <a:buAutoNum type="arabicPeriod"/>
            </a:pPr>
            <a:r>
              <a:rPr lang="de-DE" b="1" dirty="0" err="1">
                <a:latin typeface="Aptos" panose="020B0004020202020204" pitchFamily="34" charset="0"/>
              </a:rPr>
              <a:t>Outils</a:t>
            </a:r>
            <a:r>
              <a:rPr lang="de-DE" b="1" dirty="0">
                <a:latin typeface="Aptos" panose="020B0004020202020204" pitchFamily="34" charset="0"/>
              </a:rPr>
              <a:t> et </a:t>
            </a:r>
            <a:r>
              <a:rPr lang="de-DE" b="1" dirty="0" err="1">
                <a:latin typeface="Aptos" panose="020B0004020202020204" pitchFamily="34" charset="0"/>
              </a:rPr>
              <a:t>modèles</a:t>
            </a:r>
            <a:endParaRPr lang="de-DE" sz="2000" b="1" dirty="0">
              <a:latin typeface="Aptos" panose="020B0004020202020204" pitchFamily="34" charset="0"/>
            </a:endParaRPr>
          </a:p>
          <a:p>
            <a:pPr lvl="1" fontAlgn="base"/>
            <a:r>
              <a:rPr lang="de-DE" dirty="0">
                <a:latin typeface="Aptos" panose="020B0004020202020204" pitchFamily="34" charset="0"/>
              </a:rPr>
              <a:t>Sources </a:t>
            </a:r>
            <a:r>
              <a:rPr lang="de-DE" dirty="0" err="1">
                <a:latin typeface="Aptos" panose="020B0004020202020204" pitchFamily="34" charset="0"/>
              </a:rPr>
              <a:t>pour</a:t>
            </a:r>
            <a:r>
              <a:rPr lang="de-DE" dirty="0">
                <a:latin typeface="Aptos" panose="020B0004020202020204" pitchFamily="34" charset="0"/>
              </a:rPr>
              <a:t> </a:t>
            </a:r>
            <a:r>
              <a:rPr lang="de-DE" dirty="0" err="1">
                <a:latin typeface="Aptos" panose="020B0004020202020204" pitchFamily="34" charset="0"/>
              </a:rPr>
              <a:t>les</a:t>
            </a:r>
            <a:r>
              <a:rPr lang="de-DE" dirty="0">
                <a:latin typeface="Aptos" panose="020B0004020202020204" pitchFamily="34" charset="0"/>
              </a:rPr>
              <a:t> </a:t>
            </a:r>
            <a:r>
              <a:rPr lang="de-DE" dirty="0" err="1">
                <a:latin typeface="Aptos" panose="020B0004020202020204" pitchFamily="34" charset="0"/>
              </a:rPr>
              <a:t>critères</a:t>
            </a:r>
            <a:endParaRPr lang="de-DE" sz="2800" dirty="0">
              <a:latin typeface="Aptos" panose="020B0004020202020204" pitchFamily="34" charset="0"/>
            </a:endParaRPr>
          </a:p>
          <a:p>
            <a:pPr lvl="1" fontAlgn="base"/>
            <a:r>
              <a:rPr lang="de-DE" dirty="0" err="1">
                <a:latin typeface="Aptos" panose="020B0004020202020204" pitchFamily="34" charset="0"/>
              </a:rPr>
              <a:t>Clauses</a:t>
            </a:r>
            <a:r>
              <a:rPr lang="de-DE" dirty="0">
                <a:latin typeface="Aptos" panose="020B0004020202020204" pitchFamily="34" charset="0"/>
              </a:rPr>
              <a:t> </a:t>
            </a:r>
            <a:r>
              <a:rPr lang="de-DE" dirty="0" err="1">
                <a:latin typeface="Aptos" panose="020B0004020202020204" pitchFamily="34" charset="0"/>
              </a:rPr>
              <a:t>types</a:t>
            </a:r>
            <a:r>
              <a:rPr lang="de-DE" dirty="0">
                <a:latin typeface="Aptos" panose="020B0004020202020204" pitchFamily="34" charset="0"/>
              </a:rPr>
              <a:t> </a:t>
            </a:r>
            <a:r>
              <a:rPr lang="de-DE" dirty="0" err="1">
                <a:latin typeface="Aptos" panose="020B0004020202020204" pitchFamily="34" charset="0"/>
              </a:rPr>
              <a:t>d’appel</a:t>
            </a:r>
            <a:r>
              <a:rPr lang="de-DE" dirty="0">
                <a:latin typeface="Aptos" panose="020B0004020202020204" pitchFamily="34" charset="0"/>
              </a:rPr>
              <a:t> </a:t>
            </a:r>
            <a:r>
              <a:rPr lang="de-DE" dirty="0" err="1">
                <a:latin typeface="Aptos" panose="020B0004020202020204" pitchFamily="34" charset="0"/>
              </a:rPr>
              <a:t>d’offres</a:t>
            </a:r>
            <a:endParaRPr lang="de-DE" sz="2800" dirty="0">
              <a:latin typeface="Aptos" panose="020B0004020202020204" pitchFamily="34" charset="0"/>
            </a:endParaRPr>
          </a:p>
          <a:p>
            <a:pPr lvl="1" fontAlgn="base"/>
            <a:r>
              <a:rPr lang="de-DE" dirty="0" err="1">
                <a:latin typeface="Aptos" panose="020B0004020202020204" pitchFamily="34" charset="0"/>
              </a:rPr>
              <a:t>Questionnaires</a:t>
            </a:r>
            <a:r>
              <a:rPr lang="de-DE" dirty="0">
                <a:latin typeface="Aptos" panose="020B0004020202020204" pitchFamily="34" charset="0"/>
              </a:rPr>
              <a:t> </a:t>
            </a:r>
            <a:r>
              <a:rPr lang="de-DE" dirty="0" err="1">
                <a:latin typeface="Aptos" panose="020B0004020202020204" pitchFamily="34" charset="0"/>
              </a:rPr>
              <a:t>fournisseurs</a:t>
            </a:r>
            <a:endParaRPr lang="de-DE" sz="2800" dirty="0">
              <a:latin typeface="Aptos" panose="020B0004020202020204" pitchFamily="34" charset="0"/>
            </a:endParaRPr>
          </a:p>
          <a:p>
            <a:pPr marL="228600" lvl="0" indent="0" algn="l" rtl="0">
              <a:lnSpc>
                <a:spcPct val="90000"/>
              </a:lnSpc>
              <a:spcBef>
                <a:spcPts val="600"/>
              </a:spcBef>
              <a:spcAft>
                <a:spcPts val="600"/>
              </a:spcAft>
              <a:buClr>
                <a:srgbClr val="000000"/>
              </a:buClr>
              <a:buSzPts val="2800"/>
              <a:buNone/>
            </a:pPr>
            <a:endParaRPr sz="3400" b="1" i="0" u="none" strike="noStrike" cap="none" dirty="0">
              <a:latin typeface="Aptos" panose="020B0004020202020204" pitchFamily="34" charset="0"/>
              <a:sym typeface="Arial"/>
            </a:endParaRPr>
          </a:p>
        </p:txBody>
      </p:sp>
      <p:pic>
        <p:nvPicPr>
          <p:cNvPr id="1028" name="Picture 4">
            <a:extLst>
              <a:ext uri="{FF2B5EF4-FFF2-40B4-BE49-F238E27FC236}">
                <a16:creationId xmlns:a16="http://schemas.microsoft.com/office/drawing/2014/main" id="{4AFCCD0E-6053-6258-54AC-40758B144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3570" y="700838"/>
            <a:ext cx="4477943" cy="2984374"/>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F83F8FC5-4D01-5892-4EE0-7DF035E21EAE}"/>
              </a:ext>
            </a:extLst>
          </p:cNvPr>
          <p:cNvSpPr txBox="1"/>
          <p:nvPr/>
        </p:nvSpPr>
        <p:spPr>
          <a:xfrm>
            <a:off x="112446" y="6627168"/>
            <a:ext cx="1998482" cy="230832"/>
          </a:xfrm>
          <a:prstGeom prst="rect">
            <a:avLst/>
          </a:prstGeom>
          <a:noFill/>
        </p:spPr>
        <p:txBody>
          <a:bodyPr wrap="square" rtlCol="0">
            <a:spAutoFit/>
          </a:bodyPr>
          <a:lstStyle/>
          <a:p>
            <a:r>
              <a:rPr lang="de-DE" sz="900" dirty="0">
                <a:latin typeface="Aptos" panose="020B0004020202020204" pitchFamily="34" charset="0"/>
              </a:rPr>
              <a:t>Bildquelle: </a:t>
            </a:r>
            <a:r>
              <a:rPr lang="de-DE" sz="900" dirty="0" err="1">
                <a:latin typeface="Aptos" panose="020B0004020202020204" pitchFamily="34" charset="0"/>
              </a:rPr>
              <a:t>Pexels</a:t>
            </a:r>
            <a:endParaRPr lang="de-DE" sz="900" dirty="0">
              <a:latin typeface="Aptos" panose="020B00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2"/>
          <p:cNvSpPr txBox="1">
            <a:spLocks noGrp="1"/>
          </p:cNvSpPr>
          <p:nvPr>
            <p:ph type="title"/>
          </p:nvPr>
        </p:nvSpPr>
        <p:spPr>
          <a:xfrm>
            <a:off x="595523" y="287075"/>
            <a:ext cx="8997656" cy="1574317"/>
          </a:xfrm>
          <a:prstGeom prst="rect">
            <a:avLst/>
          </a:prstGeom>
          <a:noFill/>
          <a:ln>
            <a:noFill/>
          </a:ln>
        </p:spPr>
        <p:txBody>
          <a:bodyPr spcFirstLastPara="1" wrap="square" lIns="0" tIns="0" rIns="0" bIns="0" anchor="b" anchorCtr="0">
            <a:noAutofit/>
          </a:bodyPr>
          <a:lstStyle/>
          <a:p>
            <a:r>
              <a:rPr lang="de-DE" dirty="0">
                <a:latin typeface="Aptos Serif" panose="02020604070405020304" pitchFamily="18" charset="0"/>
                <a:cs typeface="Aptos Serif" panose="02020604070405020304" pitchFamily="18" charset="0"/>
              </a:rPr>
              <a:t>Communication : </a:t>
            </a:r>
            <a:r>
              <a:rPr lang="de-DE" dirty="0" err="1">
                <a:latin typeface="Aptos Serif" panose="02020604070405020304" pitchFamily="18" charset="0"/>
                <a:cs typeface="Aptos Serif" panose="02020604070405020304" pitchFamily="18" charset="0"/>
              </a:rPr>
              <a:t>implication</a:t>
            </a:r>
            <a:r>
              <a:rPr lang="de-DE" dirty="0">
                <a:latin typeface="Aptos Serif" panose="02020604070405020304" pitchFamily="18" charset="0"/>
                <a:cs typeface="Aptos Serif" panose="02020604070405020304" pitchFamily="18" charset="0"/>
              </a:rPr>
              <a:t> des </a:t>
            </a:r>
            <a:r>
              <a:rPr lang="de-DE" dirty="0" err="1">
                <a:latin typeface="Aptos Serif" panose="02020604070405020304" pitchFamily="18" charset="0"/>
                <a:cs typeface="Aptos Serif" panose="02020604070405020304" pitchFamily="18" charset="0"/>
              </a:rPr>
              <a:t>employé·e·s</a:t>
            </a:r>
            <a:r>
              <a:rPr lang="de-DE" dirty="0">
                <a:latin typeface="Aptos Serif" panose="02020604070405020304" pitchFamily="18" charset="0"/>
                <a:cs typeface="Aptos Serif" panose="02020604070405020304" pitchFamily="18" charset="0"/>
              </a:rPr>
              <a:t> des </a:t>
            </a:r>
            <a:r>
              <a:rPr lang="de-DE" dirty="0" err="1">
                <a:latin typeface="Aptos Serif" panose="02020604070405020304" pitchFamily="18" charset="0"/>
                <a:cs typeface="Aptos Serif" panose="02020604070405020304" pitchFamily="18" charset="0"/>
              </a:rPr>
              <a:t>communes</a:t>
            </a:r>
            <a:endParaRPr lang="de-DE" dirty="0">
              <a:effectLst/>
              <a:latin typeface="Aptos Serif" panose="02020604070405020304" pitchFamily="18" charset="0"/>
              <a:cs typeface="Aptos Serif" panose="02020604070405020304" pitchFamily="18" charset="0"/>
            </a:endParaRPr>
          </a:p>
        </p:txBody>
      </p:sp>
      <p:sp>
        <p:nvSpPr>
          <p:cNvPr id="321" name="Google Shape;321;p42"/>
          <p:cNvSpPr txBox="1">
            <a:spLocks noGrp="1"/>
          </p:cNvSpPr>
          <p:nvPr>
            <p:ph type="body" idx="1"/>
          </p:nvPr>
        </p:nvSpPr>
        <p:spPr>
          <a:xfrm>
            <a:off x="595525" y="2387775"/>
            <a:ext cx="7942994" cy="4089300"/>
          </a:xfrm>
          <a:prstGeom prst="rect">
            <a:avLst/>
          </a:prstGeom>
          <a:noFill/>
          <a:ln>
            <a:noFill/>
          </a:ln>
        </p:spPr>
        <p:txBody>
          <a:bodyPr spcFirstLastPara="1" wrap="square" lIns="0" tIns="45700" rIns="91425" bIns="45700" anchor="t" anchorCtr="0">
            <a:normAutofit/>
          </a:bodyPr>
          <a:lstStyle/>
          <a:p>
            <a:pPr marL="571500" indent="-342900" fontAlgn="base">
              <a:buFont typeface="Arial" panose="020B0604020202020204" pitchFamily="34" charset="0"/>
              <a:buChar char="•"/>
            </a:pPr>
            <a:r>
              <a:rPr lang="de-DE" dirty="0" err="1">
                <a:latin typeface="Aptos" panose="020B0004020202020204" pitchFamily="34" charset="0"/>
              </a:rPr>
              <a:t>Formations</a:t>
            </a:r>
            <a:r>
              <a:rPr lang="de-DE" dirty="0">
                <a:latin typeface="Aptos" panose="020B0004020202020204" pitchFamily="34" charset="0"/>
              </a:rPr>
              <a:t> et </a:t>
            </a:r>
            <a:r>
              <a:rPr lang="de-DE" dirty="0" err="1">
                <a:latin typeface="Aptos" panose="020B0004020202020204" pitchFamily="34" charset="0"/>
              </a:rPr>
              <a:t>ateliers</a:t>
            </a:r>
            <a:r>
              <a:rPr lang="de-DE" dirty="0">
                <a:latin typeface="Aptos" panose="020B0004020202020204" pitchFamily="34" charset="0"/>
              </a:rPr>
              <a:t> </a:t>
            </a:r>
            <a:r>
              <a:rPr lang="de-DE" dirty="0" err="1">
                <a:latin typeface="Aptos" panose="020B0004020202020204" pitchFamily="34" charset="0"/>
              </a:rPr>
              <a:t>pour</a:t>
            </a:r>
            <a:r>
              <a:rPr lang="de-DE" dirty="0">
                <a:latin typeface="Aptos" panose="020B0004020202020204" pitchFamily="34" charset="0"/>
              </a:rPr>
              <a:t> </a:t>
            </a:r>
            <a:r>
              <a:rPr lang="de-DE" dirty="0" err="1">
                <a:latin typeface="Aptos" panose="020B0004020202020204" pitchFamily="34" charset="0"/>
              </a:rPr>
              <a:t>les</a:t>
            </a:r>
            <a:r>
              <a:rPr lang="de-DE" dirty="0">
                <a:latin typeface="Aptos" panose="020B0004020202020204" pitchFamily="34" charset="0"/>
              </a:rPr>
              <a:t> responsables des </a:t>
            </a:r>
            <a:r>
              <a:rPr lang="de-DE" dirty="0" err="1">
                <a:latin typeface="Aptos" panose="020B0004020202020204" pitchFamily="34" charset="0"/>
              </a:rPr>
              <a:t>achats</a:t>
            </a:r>
            <a:endParaRPr lang="de-DE" dirty="0">
              <a:latin typeface="Aptos" panose="020B0004020202020204" pitchFamily="34" charset="0"/>
            </a:endParaRPr>
          </a:p>
          <a:p>
            <a:pPr marL="571500" indent="-342900" fontAlgn="base">
              <a:buFont typeface="Arial" panose="020B0604020202020204" pitchFamily="34" charset="0"/>
              <a:buChar char="•"/>
            </a:pPr>
            <a:r>
              <a:rPr lang="de-DE" dirty="0" err="1">
                <a:latin typeface="Aptos" panose="020B0004020202020204" pitchFamily="34" charset="0"/>
              </a:rPr>
              <a:t>Présentation</a:t>
            </a:r>
            <a:r>
              <a:rPr lang="de-DE" dirty="0">
                <a:latin typeface="Aptos" panose="020B0004020202020204" pitchFamily="34" charset="0"/>
              </a:rPr>
              <a:t> des </a:t>
            </a:r>
            <a:r>
              <a:rPr lang="de-DE" dirty="0" err="1">
                <a:latin typeface="Aptos" panose="020B0004020202020204" pitchFamily="34" charset="0"/>
              </a:rPr>
              <a:t>principes</a:t>
            </a:r>
            <a:r>
              <a:rPr lang="de-DE" dirty="0">
                <a:latin typeface="Aptos" panose="020B0004020202020204" pitchFamily="34" charset="0"/>
              </a:rPr>
              <a:t> et des </a:t>
            </a:r>
            <a:r>
              <a:rPr lang="de-DE" dirty="0" err="1">
                <a:latin typeface="Aptos" panose="020B0004020202020204" pitchFamily="34" charset="0"/>
              </a:rPr>
              <a:t>critères</a:t>
            </a:r>
            <a:endParaRPr lang="de-DE" dirty="0">
              <a:latin typeface="Aptos" panose="020B0004020202020204" pitchFamily="34" charset="0"/>
            </a:endParaRPr>
          </a:p>
          <a:p>
            <a:pPr marL="571500" indent="-342900" fontAlgn="base">
              <a:buFont typeface="Arial" panose="020B0604020202020204" pitchFamily="34" charset="0"/>
              <a:buChar char="•"/>
            </a:pPr>
            <a:r>
              <a:rPr lang="de-DE" dirty="0">
                <a:latin typeface="Aptos" panose="020B0004020202020204" pitchFamily="34" charset="0"/>
              </a:rPr>
              <a:t>Newsletter et </a:t>
            </a:r>
            <a:r>
              <a:rPr lang="de-DE" dirty="0" err="1">
                <a:latin typeface="Aptos" panose="020B0004020202020204" pitchFamily="34" charset="0"/>
              </a:rPr>
              <a:t>e-mails</a:t>
            </a:r>
            <a:r>
              <a:rPr lang="de-DE" dirty="0">
                <a:latin typeface="Aptos" panose="020B0004020202020204" pitchFamily="34" charset="0"/>
              </a:rPr>
              <a:t> internes</a:t>
            </a:r>
          </a:p>
          <a:p>
            <a:pPr marL="571500" indent="-342900" fontAlgn="base">
              <a:buFont typeface="Arial" panose="020B0604020202020204" pitchFamily="34" charset="0"/>
              <a:buChar char="•"/>
            </a:pPr>
            <a:r>
              <a:rPr lang="de-DE" dirty="0" err="1">
                <a:latin typeface="Aptos" panose="020B0004020202020204" pitchFamily="34" charset="0"/>
              </a:rPr>
              <a:t>Bonnes</a:t>
            </a:r>
            <a:r>
              <a:rPr lang="de-DE" dirty="0">
                <a:latin typeface="Aptos" panose="020B0004020202020204" pitchFamily="34" charset="0"/>
              </a:rPr>
              <a:t> </a:t>
            </a:r>
            <a:r>
              <a:rPr lang="de-DE" dirty="0" err="1">
                <a:latin typeface="Aptos" panose="020B0004020202020204" pitchFamily="34" charset="0"/>
              </a:rPr>
              <a:t>pratiques</a:t>
            </a:r>
            <a:r>
              <a:rPr lang="de-DE" dirty="0">
                <a:latin typeface="Aptos" panose="020B0004020202020204" pitchFamily="34" charset="0"/>
              </a:rPr>
              <a:t> internes</a:t>
            </a:r>
          </a:p>
          <a:p>
            <a:pPr marL="571500" indent="-342900" fontAlgn="base">
              <a:buFont typeface="Arial" panose="020B0604020202020204" pitchFamily="34" charset="0"/>
              <a:buChar char="•"/>
            </a:pPr>
            <a:r>
              <a:rPr lang="de-DE" dirty="0" err="1">
                <a:latin typeface="Aptos" panose="020B0004020202020204" pitchFamily="34" charset="0"/>
              </a:rPr>
              <a:t>Journées</a:t>
            </a:r>
            <a:r>
              <a:rPr lang="de-DE" dirty="0">
                <a:latin typeface="Aptos" panose="020B0004020202020204" pitchFamily="34" charset="0"/>
              </a:rPr>
              <a:t> internationales de </a:t>
            </a:r>
            <a:r>
              <a:rPr lang="de-DE" dirty="0" err="1">
                <a:latin typeface="Aptos" panose="020B0004020202020204" pitchFamily="34" charset="0"/>
              </a:rPr>
              <a:t>l’environnement</a:t>
            </a:r>
            <a:r>
              <a:rPr lang="de-DE" dirty="0">
                <a:latin typeface="Aptos" panose="020B0004020202020204" pitchFamily="34" charset="0"/>
              </a:rPr>
              <a:t> </a:t>
            </a:r>
            <a:r>
              <a:rPr lang="de-DE" dirty="0" err="1">
                <a:latin typeface="Aptos" panose="020B0004020202020204" pitchFamily="34" charset="0"/>
              </a:rPr>
              <a:t>pour</a:t>
            </a:r>
            <a:r>
              <a:rPr lang="de-DE" dirty="0">
                <a:latin typeface="Aptos" panose="020B0004020202020204" pitchFamily="34" charset="0"/>
              </a:rPr>
              <a:t> </a:t>
            </a:r>
            <a:r>
              <a:rPr lang="de-DE" dirty="0" err="1">
                <a:latin typeface="Aptos" panose="020B0004020202020204" pitchFamily="34" charset="0"/>
              </a:rPr>
              <a:t>les</a:t>
            </a:r>
            <a:r>
              <a:rPr lang="de-DE" dirty="0">
                <a:latin typeface="Aptos" panose="020B0004020202020204" pitchFamily="34" charset="0"/>
              </a:rPr>
              <a:t> </a:t>
            </a:r>
            <a:r>
              <a:rPr lang="de-DE" dirty="0" err="1">
                <a:latin typeface="Aptos" panose="020B0004020202020204" pitchFamily="34" charset="0"/>
              </a:rPr>
              <a:t>activités</a:t>
            </a:r>
            <a:endParaRPr lang="de-DE" dirty="0">
              <a:latin typeface="Aptos" panose="020B0004020202020204" pitchFamily="34" charset="0"/>
            </a:endParaRPr>
          </a:p>
          <a:p>
            <a:pPr marL="571500" indent="-342900" fontAlgn="base">
              <a:buFont typeface="Arial" panose="020B0604020202020204" pitchFamily="34" charset="0"/>
              <a:buChar char="•"/>
            </a:pPr>
            <a:r>
              <a:rPr lang="de-DE" dirty="0">
                <a:latin typeface="Aptos" panose="020B0004020202020204" pitchFamily="34" charset="0"/>
              </a:rPr>
              <a:t>Ateliers </a:t>
            </a:r>
            <a:r>
              <a:rPr lang="de-DE" dirty="0" err="1">
                <a:latin typeface="Aptos" panose="020B0004020202020204" pitchFamily="34" charset="0"/>
              </a:rPr>
              <a:t>utilisateur∙rice∙s</a:t>
            </a:r>
            <a:r>
              <a:rPr lang="de-DE" dirty="0">
                <a:latin typeface="Aptos" panose="020B0004020202020204" pitchFamily="34" charset="0"/>
              </a:rPr>
              <a:t> (</a:t>
            </a:r>
            <a:r>
              <a:rPr lang="de-DE" dirty="0" err="1">
                <a:latin typeface="Aptos" panose="020B0004020202020204" pitchFamily="34" charset="0"/>
              </a:rPr>
              <a:t>dès</a:t>
            </a:r>
            <a:r>
              <a:rPr lang="de-DE" dirty="0">
                <a:latin typeface="Aptos" panose="020B0004020202020204" pitchFamily="34" charset="0"/>
              </a:rPr>
              <a:t> </a:t>
            </a:r>
            <a:r>
              <a:rPr lang="de-DE" dirty="0" err="1">
                <a:latin typeface="Aptos" panose="020B0004020202020204" pitchFamily="34" charset="0"/>
              </a:rPr>
              <a:t>l’évaluation</a:t>
            </a:r>
            <a:r>
              <a:rPr lang="de-DE" dirty="0">
                <a:latin typeface="Aptos" panose="020B0004020202020204" pitchFamily="34" charset="0"/>
              </a:rPr>
              <a:t> du </a:t>
            </a:r>
            <a:r>
              <a:rPr lang="de-DE" dirty="0" err="1">
                <a:latin typeface="Aptos" panose="020B0004020202020204" pitchFamily="34" charset="0"/>
              </a:rPr>
              <a:t>produit</a:t>
            </a:r>
            <a:r>
              <a:rPr lang="de-DE" dirty="0">
                <a:latin typeface="Aptos" panose="020B0004020202020204" pitchFamily="34" charset="0"/>
              </a:rPr>
              <a:t> </a:t>
            </a:r>
            <a:r>
              <a:rPr lang="de-DE" dirty="0" err="1">
                <a:latin typeface="Aptos" panose="020B0004020202020204" pitchFamily="34" charset="0"/>
              </a:rPr>
              <a:t>testé</a:t>
            </a:r>
            <a:r>
              <a:rPr lang="de-DE" dirty="0">
                <a:latin typeface="Aptos" panose="020B0004020202020204" pitchFamily="34" charset="0"/>
              </a:rPr>
              <a:t>)</a:t>
            </a:r>
          </a:p>
        </p:txBody>
      </p:sp>
      <p:pic>
        <p:nvPicPr>
          <p:cNvPr id="322" name="Google Shape;322;p42" descr="Ein Bild, das Zeichnung, Clipart, Grafiken, Grafikdesign enthält.&#10;&#10;KI-generierte Inhalte können fehlerhaft sein."/>
          <p:cNvPicPr preferRelativeResize="0"/>
          <p:nvPr/>
        </p:nvPicPr>
        <p:blipFill rotWithShape="1">
          <a:blip r:embed="rId3">
            <a:alphaModFix/>
          </a:blip>
          <a:srcRect/>
          <a:stretch/>
        </p:blipFill>
        <p:spPr>
          <a:xfrm>
            <a:off x="8625016" y="2657495"/>
            <a:ext cx="3948797" cy="3922376"/>
          </a:xfrm>
          <a:prstGeom prst="rect">
            <a:avLst/>
          </a:prstGeom>
          <a:noFill/>
          <a:ln>
            <a:noFill/>
          </a:ln>
        </p:spPr>
      </p:pic>
      <p:sp>
        <p:nvSpPr>
          <p:cNvPr id="323" name="Google Shape;323;p4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3"/>
          <p:cNvSpPr txBox="1">
            <a:spLocks noGrp="1"/>
          </p:cNvSpPr>
          <p:nvPr>
            <p:ph type="title"/>
          </p:nvPr>
        </p:nvSpPr>
        <p:spPr>
          <a:xfrm>
            <a:off x="571500" y="278129"/>
            <a:ext cx="10867500" cy="1574400"/>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Canaux</a:t>
            </a:r>
            <a:r>
              <a:rPr lang="de-DE" dirty="0">
                <a:latin typeface="Aptos Serif" panose="02020604070405020304" pitchFamily="18" charset="0"/>
                <a:cs typeface="Aptos Serif" panose="02020604070405020304" pitchFamily="18" charset="0"/>
              </a:rPr>
              <a:t> de </a:t>
            </a:r>
            <a:r>
              <a:rPr lang="de-DE" dirty="0" err="1">
                <a:latin typeface="Aptos Serif" panose="02020604070405020304" pitchFamily="18" charset="0"/>
                <a:cs typeface="Aptos Serif" panose="02020604070405020304" pitchFamily="18" charset="0"/>
              </a:rPr>
              <a:t>communication</a:t>
            </a:r>
            <a:r>
              <a:rPr lang="de-DE" dirty="0">
                <a:latin typeface="Aptos Serif" panose="02020604070405020304" pitchFamily="18" charset="0"/>
                <a:cs typeface="Aptos Serif" panose="02020604070405020304" pitchFamily="18" charset="0"/>
              </a:rPr>
              <a:t> : </a:t>
            </a:r>
            <a:br>
              <a:rPr lang="de-DE" dirty="0">
                <a:latin typeface="Aptos Serif" panose="02020604070405020304" pitchFamily="18" charset="0"/>
                <a:cs typeface="Aptos Serif" panose="02020604070405020304" pitchFamily="18" charset="0"/>
              </a:rPr>
            </a:br>
            <a:r>
              <a:rPr lang="de-DE" dirty="0" err="1">
                <a:latin typeface="Aptos Serif" panose="02020604070405020304" pitchFamily="18" charset="0"/>
                <a:cs typeface="Aptos Serif" panose="02020604070405020304" pitchFamily="18" charset="0"/>
              </a:rPr>
              <a:t>implication</a:t>
            </a:r>
            <a:r>
              <a:rPr lang="de-DE" dirty="0">
                <a:latin typeface="Aptos Serif" panose="02020604070405020304" pitchFamily="18" charset="0"/>
                <a:cs typeface="Aptos Serif" panose="02020604070405020304" pitchFamily="18" charset="0"/>
              </a:rPr>
              <a:t> des </a:t>
            </a:r>
            <a:r>
              <a:rPr lang="de-DE" dirty="0" err="1">
                <a:latin typeface="Aptos Serif" panose="02020604070405020304" pitchFamily="18" charset="0"/>
                <a:cs typeface="Aptos Serif" panose="02020604070405020304" pitchFamily="18" charset="0"/>
              </a:rPr>
              <a:t>groupes</a:t>
            </a:r>
            <a:endParaRPr dirty="0">
              <a:latin typeface="Aptos Serif" panose="02020604070405020304" pitchFamily="18" charset="0"/>
              <a:ea typeface="Arial"/>
              <a:cs typeface="Aptos Serif" panose="02020604070405020304" pitchFamily="18" charset="0"/>
              <a:sym typeface="Arial"/>
            </a:endParaRPr>
          </a:p>
        </p:txBody>
      </p:sp>
      <p:sp>
        <p:nvSpPr>
          <p:cNvPr id="329" name="Google Shape;329;p43"/>
          <p:cNvSpPr txBox="1">
            <a:spLocks noGrp="1"/>
          </p:cNvSpPr>
          <p:nvPr>
            <p:ph type="body" idx="1"/>
          </p:nvPr>
        </p:nvSpPr>
        <p:spPr>
          <a:xfrm>
            <a:off x="571500" y="2792475"/>
            <a:ext cx="6858000" cy="2931600"/>
          </a:xfrm>
          <a:prstGeom prst="rect">
            <a:avLst/>
          </a:prstGeom>
          <a:noFill/>
          <a:ln>
            <a:noFill/>
          </a:ln>
        </p:spPr>
        <p:txBody>
          <a:bodyPr spcFirstLastPara="1" wrap="square" lIns="0" tIns="45700" rIns="91425" bIns="45700" anchor="t" anchorCtr="0">
            <a:normAutofit/>
          </a:bodyPr>
          <a:lstStyle/>
          <a:p>
            <a:pPr marL="571500" indent="-342900" fontAlgn="base">
              <a:buFont typeface="Arial" panose="020B0604020202020204" pitchFamily="34" charset="0"/>
              <a:buChar char="•"/>
            </a:pPr>
            <a:r>
              <a:rPr lang="de-DE" dirty="0" err="1">
                <a:latin typeface="Aptos" panose="020B0004020202020204" pitchFamily="34" charset="0"/>
              </a:rPr>
              <a:t>Entreprises</a:t>
            </a:r>
            <a:r>
              <a:rPr lang="de-DE" dirty="0">
                <a:latin typeface="Aptos" panose="020B0004020202020204" pitchFamily="34" charset="0"/>
              </a:rPr>
              <a:t> </a:t>
            </a:r>
            <a:r>
              <a:rPr lang="de-DE" dirty="0" err="1">
                <a:latin typeface="Aptos" panose="020B0004020202020204" pitchFamily="34" charset="0"/>
              </a:rPr>
              <a:t>locales</a:t>
            </a:r>
            <a:endParaRPr lang="de-DE" dirty="0">
              <a:latin typeface="Aptos" panose="020B0004020202020204" pitchFamily="34" charset="0"/>
            </a:endParaRPr>
          </a:p>
          <a:p>
            <a:pPr marL="571500" indent="-342900" fontAlgn="base">
              <a:buFont typeface="Arial" panose="020B0604020202020204" pitchFamily="34" charset="0"/>
              <a:buChar char="•"/>
            </a:pPr>
            <a:r>
              <a:rPr lang="de-DE" dirty="0">
                <a:latin typeface="Aptos" panose="020B0004020202020204" pitchFamily="34" charset="0"/>
              </a:rPr>
              <a:t>Ateliers/</a:t>
            </a:r>
            <a:r>
              <a:rPr lang="de-DE" dirty="0" err="1">
                <a:latin typeface="Aptos" panose="020B0004020202020204" pitchFamily="34" charset="0"/>
              </a:rPr>
              <a:t>dialogue</a:t>
            </a:r>
            <a:r>
              <a:rPr lang="de-DE" dirty="0">
                <a:latin typeface="Aptos" panose="020B0004020202020204" pitchFamily="34" charset="0"/>
              </a:rPr>
              <a:t> </a:t>
            </a:r>
            <a:r>
              <a:rPr lang="de-DE" dirty="0" err="1">
                <a:latin typeface="Aptos" panose="020B0004020202020204" pitchFamily="34" charset="0"/>
              </a:rPr>
              <a:t>avec</a:t>
            </a:r>
            <a:r>
              <a:rPr lang="de-DE" dirty="0">
                <a:latin typeface="Aptos" panose="020B0004020202020204" pitchFamily="34" charset="0"/>
              </a:rPr>
              <a:t> </a:t>
            </a:r>
            <a:r>
              <a:rPr lang="de-DE" dirty="0" err="1">
                <a:latin typeface="Aptos" panose="020B0004020202020204" pitchFamily="34" charset="0"/>
              </a:rPr>
              <a:t>les</a:t>
            </a:r>
            <a:r>
              <a:rPr lang="de-DE" dirty="0">
                <a:latin typeface="Aptos" panose="020B0004020202020204" pitchFamily="34" charset="0"/>
              </a:rPr>
              <a:t> </a:t>
            </a:r>
            <a:r>
              <a:rPr lang="de-DE" dirty="0" err="1">
                <a:latin typeface="Aptos" panose="020B0004020202020204" pitchFamily="34" charset="0"/>
              </a:rPr>
              <a:t>fournisseurs</a:t>
            </a:r>
            <a:endParaRPr lang="de-DE" dirty="0">
              <a:latin typeface="Aptos" panose="020B0004020202020204" pitchFamily="34" charset="0"/>
            </a:endParaRPr>
          </a:p>
          <a:p>
            <a:pPr marL="571500" indent="-342900" fontAlgn="base">
              <a:buFont typeface="Arial" panose="020B0604020202020204" pitchFamily="34" charset="0"/>
              <a:buChar char="•"/>
            </a:pPr>
            <a:r>
              <a:rPr lang="de-DE" dirty="0" err="1">
                <a:latin typeface="Aptos" panose="020B0004020202020204" pitchFamily="34" charset="0"/>
              </a:rPr>
              <a:t>Directives</a:t>
            </a:r>
            <a:r>
              <a:rPr lang="de-DE" dirty="0">
                <a:latin typeface="Aptos" panose="020B0004020202020204" pitchFamily="34" charset="0"/>
              </a:rPr>
              <a:t> </a:t>
            </a:r>
            <a:r>
              <a:rPr lang="de-DE" dirty="0" err="1">
                <a:latin typeface="Aptos" panose="020B0004020202020204" pitchFamily="34" charset="0"/>
              </a:rPr>
              <a:t>faciles</a:t>
            </a:r>
            <a:r>
              <a:rPr lang="de-DE" dirty="0">
                <a:latin typeface="Aptos" panose="020B0004020202020204" pitchFamily="34" charset="0"/>
              </a:rPr>
              <a:t> à </a:t>
            </a:r>
            <a:r>
              <a:rPr lang="de-DE" dirty="0" err="1">
                <a:latin typeface="Aptos" panose="020B0004020202020204" pitchFamily="34" charset="0"/>
              </a:rPr>
              <a:t>comprendre</a:t>
            </a:r>
            <a:r>
              <a:rPr lang="de-DE" dirty="0">
                <a:latin typeface="Aptos" panose="020B0004020202020204" pitchFamily="34" charset="0"/>
              </a:rPr>
              <a:t> </a:t>
            </a:r>
            <a:r>
              <a:rPr lang="de-DE" dirty="0" err="1">
                <a:latin typeface="Aptos" panose="020B0004020202020204" pitchFamily="34" charset="0"/>
              </a:rPr>
              <a:t>pour</a:t>
            </a:r>
            <a:r>
              <a:rPr lang="de-DE" dirty="0">
                <a:latin typeface="Aptos" panose="020B0004020202020204" pitchFamily="34" charset="0"/>
              </a:rPr>
              <a:t> </a:t>
            </a:r>
            <a:r>
              <a:rPr lang="de-DE" dirty="0" err="1">
                <a:latin typeface="Aptos" panose="020B0004020202020204" pitchFamily="34" charset="0"/>
              </a:rPr>
              <a:t>les</a:t>
            </a:r>
            <a:r>
              <a:rPr lang="de-DE" dirty="0">
                <a:latin typeface="Aptos" panose="020B0004020202020204" pitchFamily="34" charset="0"/>
              </a:rPr>
              <a:t> </a:t>
            </a:r>
            <a:r>
              <a:rPr lang="de-DE" dirty="0" err="1">
                <a:latin typeface="Aptos" panose="020B0004020202020204" pitchFamily="34" charset="0"/>
              </a:rPr>
              <a:t>fournisseurs</a:t>
            </a:r>
            <a:endParaRPr lang="de-DE" dirty="0">
              <a:latin typeface="Aptos" panose="020B0004020202020204" pitchFamily="34" charset="0"/>
            </a:endParaRPr>
          </a:p>
          <a:p>
            <a:pPr marL="571500" indent="-342900" fontAlgn="base">
              <a:buFont typeface="Arial" panose="020B0604020202020204" pitchFamily="34" charset="0"/>
              <a:buChar char="•"/>
            </a:pPr>
            <a:r>
              <a:rPr lang="de-DE" dirty="0" err="1">
                <a:latin typeface="Aptos" panose="020B0004020202020204" pitchFamily="34" charset="0"/>
              </a:rPr>
              <a:t>Campagnes</a:t>
            </a:r>
            <a:r>
              <a:rPr lang="de-DE" dirty="0">
                <a:latin typeface="Aptos" panose="020B0004020202020204" pitchFamily="34" charset="0"/>
              </a:rPr>
              <a:t> </a:t>
            </a:r>
            <a:r>
              <a:rPr lang="de-DE" dirty="0" err="1">
                <a:latin typeface="Aptos" panose="020B0004020202020204" pitchFamily="34" charset="0"/>
              </a:rPr>
              <a:t>d’information</a:t>
            </a:r>
            <a:r>
              <a:rPr lang="de-DE" dirty="0">
                <a:latin typeface="Aptos" panose="020B0004020202020204" pitchFamily="34" charset="0"/>
              </a:rPr>
              <a:t> </a:t>
            </a:r>
            <a:r>
              <a:rPr lang="de-DE" dirty="0" err="1">
                <a:latin typeface="Aptos" panose="020B0004020202020204" pitchFamily="34" charset="0"/>
              </a:rPr>
              <a:t>publiques</a:t>
            </a:r>
            <a:endParaRPr lang="de-DE" dirty="0">
              <a:latin typeface="Aptos" panose="020B0004020202020204" pitchFamily="34" charset="0"/>
            </a:endParaRPr>
          </a:p>
          <a:p>
            <a:pPr marL="571500" indent="-342900" fontAlgn="base">
              <a:buFont typeface="Arial" panose="020B0604020202020204" pitchFamily="34" charset="0"/>
              <a:buChar char="•"/>
            </a:pPr>
            <a:r>
              <a:rPr lang="de-DE" dirty="0" err="1">
                <a:latin typeface="Aptos" panose="020B0004020202020204" pitchFamily="34" charset="0"/>
              </a:rPr>
              <a:t>Autres</a:t>
            </a:r>
            <a:r>
              <a:rPr lang="de-DE" dirty="0">
                <a:latin typeface="Aptos" panose="020B0004020202020204" pitchFamily="34" charset="0"/>
              </a:rPr>
              <a:t> </a:t>
            </a:r>
            <a:r>
              <a:rPr lang="de-DE" dirty="0" err="1">
                <a:latin typeface="Aptos" panose="020B0004020202020204" pitchFamily="34" charset="0"/>
              </a:rPr>
              <a:t>autorités</a:t>
            </a:r>
            <a:r>
              <a:rPr lang="de-DE" dirty="0">
                <a:latin typeface="Aptos" panose="020B0004020202020204" pitchFamily="34" charset="0"/>
              </a:rPr>
              <a:t> </a:t>
            </a:r>
            <a:r>
              <a:rPr lang="de-DE" dirty="0" err="1">
                <a:latin typeface="Aptos" panose="020B0004020202020204" pitchFamily="34" charset="0"/>
              </a:rPr>
              <a:t>locales</a:t>
            </a:r>
            <a:r>
              <a:rPr lang="de-DE" dirty="0">
                <a:latin typeface="Aptos" panose="020B0004020202020204" pitchFamily="34" charset="0"/>
              </a:rPr>
              <a:t> et </a:t>
            </a:r>
            <a:r>
              <a:rPr lang="de-DE" dirty="0" err="1">
                <a:latin typeface="Aptos" panose="020B0004020202020204" pitchFamily="34" charset="0"/>
              </a:rPr>
              <a:t>réseaux</a:t>
            </a:r>
            <a:endParaRPr lang="de-DE" dirty="0">
              <a:latin typeface="Aptos" panose="020B0004020202020204" pitchFamily="34" charset="0"/>
            </a:endParaRPr>
          </a:p>
        </p:txBody>
      </p:sp>
      <p:sp>
        <p:nvSpPr>
          <p:cNvPr id="331" name="Google Shape;331;p4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21</a:t>
            </a:fld>
            <a:endParaRPr/>
          </a:p>
        </p:txBody>
      </p:sp>
      <p:pic>
        <p:nvPicPr>
          <p:cNvPr id="2" name="Google Shape;322;p42" descr="Ein Bild, das Zeichnung, Clipart, Grafiken, Grafikdesign enthält.&#10;&#10;KI-generierte Inhalte können fehlerhaft sein.">
            <a:extLst>
              <a:ext uri="{FF2B5EF4-FFF2-40B4-BE49-F238E27FC236}">
                <a16:creationId xmlns:a16="http://schemas.microsoft.com/office/drawing/2014/main" id="{9BB08688-DDB7-87F9-01A5-50131E61DD53}"/>
              </a:ext>
            </a:extLst>
          </p:cNvPr>
          <p:cNvPicPr preferRelativeResize="0"/>
          <p:nvPr/>
        </p:nvPicPr>
        <p:blipFill rotWithShape="1">
          <a:blip r:embed="rId3">
            <a:alphaModFix/>
          </a:blip>
          <a:srcRect/>
          <a:stretch/>
        </p:blipFill>
        <p:spPr>
          <a:xfrm>
            <a:off x="8625016" y="2657495"/>
            <a:ext cx="3948797" cy="39223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15"/>
          <p:cNvSpPr txBox="1">
            <a:spLocks noGrp="1"/>
          </p:cNvSpPr>
          <p:nvPr>
            <p:ph type="ctrTitle"/>
          </p:nvPr>
        </p:nvSpPr>
        <p:spPr>
          <a:xfrm>
            <a:off x="594360" y="411479"/>
            <a:ext cx="9019540" cy="3291840"/>
          </a:xfrm>
          <a:prstGeom prst="rect">
            <a:avLst/>
          </a:prstGeom>
          <a:noFill/>
          <a:ln>
            <a:noFill/>
          </a:ln>
        </p:spPr>
        <p:txBody>
          <a:bodyPr spcFirstLastPara="1" wrap="square" lIns="0" tIns="0" rIns="0" bIns="0" anchor="b" anchorCtr="0">
            <a:noAutofit/>
          </a:bodyPr>
          <a:lstStyle/>
          <a:p>
            <a:pPr lvl="0">
              <a:buSzPts val="5400"/>
            </a:pPr>
            <a:r>
              <a:rPr lang="de-DE" dirty="0">
                <a:latin typeface="Aptos Serif" panose="02020604070405020304" pitchFamily="18" charset="0"/>
                <a:cs typeface="Aptos Serif" panose="02020604070405020304" pitchFamily="18" charset="0"/>
              </a:rPr>
              <a:t>Merci </a:t>
            </a:r>
            <a:r>
              <a:rPr lang="de-DE" dirty="0" err="1">
                <a:latin typeface="Aptos Serif" panose="02020604070405020304" pitchFamily="18" charset="0"/>
                <a:cs typeface="Aptos Serif" panose="02020604070405020304" pitchFamily="18" charset="0"/>
              </a:rPr>
              <a:t>beaucoup</a:t>
            </a:r>
            <a:r>
              <a:rPr lang="de-DE" dirty="0">
                <a:latin typeface="Aptos Serif" panose="02020604070405020304" pitchFamily="18" charset="0"/>
                <a:cs typeface="Aptos Serif" panose="02020604070405020304" pitchFamily="18" charset="0"/>
              </a:rPr>
              <a:t> </a:t>
            </a:r>
            <a:br>
              <a:rPr lang="de-DE" dirty="0">
                <a:latin typeface="Aptos Serif" panose="02020604070405020304" pitchFamily="18" charset="0"/>
                <a:cs typeface="Aptos Serif" panose="02020604070405020304" pitchFamily="18" charset="0"/>
              </a:rPr>
            </a:br>
            <a:r>
              <a:rPr lang="de-DE" dirty="0" err="1">
                <a:latin typeface="Aptos Serif" panose="02020604070405020304" pitchFamily="18" charset="0"/>
                <a:cs typeface="Aptos Serif" panose="02020604070405020304" pitchFamily="18" charset="0"/>
              </a:rPr>
              <a:t>pour</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votre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attention</a:t>
            </a:r>
            <a:r>
              <a:rPr lang="de-DE" sz="5400" dirty="0">
                <a:latin typeface="Aptos Serif" panose="02020604070405020304" pitchFamily="18" charset="0"/>
                <a:ea typeface="Arial"/>
                <a:cs typeface="Aptos Serif" panose="02020604070405020304" pitchFamily="18" charset="0"/>
                <a:sym typeface="Arial"/>
              </a:rPr>
              <a:t>!</a:t>
            </a:r>
            <a:endParaRPr dirty="0">
              <a:latin typeface="Aptos Serif" panose="02020604070405020304" pitchFamily="18" charset="0"/>
              <a:ea typeface="Arial"/>
              <a:cs typeface="Aptos Serif" panose="02020604070405020304" pitchFamily="18" charset="0"/>
              <a:sym typeface="Arial"/>
            </a:endParaRPr>
          </a:p>
        </p:txBody>
      </p:sp>
      <p:pic>
        <p:nvPicPr>
          <p:cNvPr id="502" name="Google Shape;502;p15" descr="Ein Bild, das Text, Schrift, Screenshot, Grafiken enthält.&#10;&#10;Automatisch generierte Beschreibung"/>
          <p:cNvPicPr preferRelativeResize="0"/>
          <p:nvPr/>
        </p:nvPicPr>
        <p:blipFill rotWithShape="1">
          <a:blip r:embed="rId3">
            <a:alphaModFix/>
          </a:blip>
          <a:srcRect/>
          <a:stretch/>
        </p:blipFill>
        <p:spPr>
          <a:xfrm>
            <a:off x="6443608" y="4918902"/>
            <a:ext cx="5273749" cy="1904297"/>
          </a:xfrm>
          <a:prstGeom prst="rect">
            <a:avLst/>
          </a:prstGeom>
          <a:noFill/>
          <a:ln>
            <a:noFill/>
          </a:ln>
        </p:spPr>
      </p:pic>
      <p:pic>
        <p:nvPicPr>
          <p:cNvPr id="2" name="Grafik 1">
            <a:extLst>
              <a:ext uri="{FF2B5EF4-FFF2-40B4-BE49-F238E27FC236}">
                <a16:creationId xmlns:a16="http://schemas.microsoft.com/office/drawing/2014/main" id="{091C92AC-4584-43D7-1574-E8F0F2742449}"/>
              </a:ext>
            </a:extLst>
          </p:cNvPr>
          <p:cNvPicPr>
            <a:picLocks noChangeAspect="1"/>
          </p:cNvPicPr>
          <p:nvPr/>
        </p:nvPicPr>
        <p:blipFill>
          <a:blip r:embed="rId4"/>
          <a:srcRect/>
          <a:stretch/>
        </p:blipFill>
        <p:spPr>
          <a:xfrm>
            <a:off x="0" y="5383033"/>
            <a:ext cx="3687417" cy="147496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8"/>
          <p:cNvSpPr txBox="1">
            <a:spLocks noGrp="1"/>
          </p:cNvSpPr>
          <p:nvPr>
            <p:ph type="ctrTitle"/>
          </p:nvPr>
        </p:nvSpPr>
        <p:spPr>
          <a:xfrm>
            <a:off x="5786806" y="488597"/>
            <a:ext cx="5880057" cy="3291840"/>
          </a:xfrm>
          <a:prstGeom prst="rect">
            <a:avLst/>
          </a:prstGeom>
          <a:noFill/>
          <a:ln>
            <a:noFill/>
          </a:ln>
        </p:spPr>
        <p:txBody>
          <a:bodyPr spcFirstLastPara="1" wrap="square" lIns="0" tIns="0" rIns="0" bIns="0" anchor="b" anchorCtr="0">
            <a:noAutofit/>
          </a:bodyPr>
          <a:lstStyle/>
          <a:p>
            <a:pPr lvl="0"/>
            <a:r>
              <a:rPr lang="de-DE" sz="4400" dirty="0" err="1">
                <a:latin typeface="Aptos Serif" panose="02020604070405020304" pitchFamily="18" charset="0"/>
                <a:cs typeface="Aptos Serif" panose="02020604070405020304" pitchFamily="18" charset="0"/>
              </a:rPr>
              <a:t>Étapes</a:t>
            </a:r>
            <a:r>
              <a:rPr lang="de-DE" sz="4400" dirty="0">
                <a:latin typeface="Aptos Serif" panose="02020604070405020304" pitchFamily="18" charset="0"/>
                <a:cs typeface="Aptos Serif" panose="02020604070405020304" pitchFamily="18" charset="0"/>
              </a:rPr>
              <a:t> </a:t>
            </a:r>
            <a:r>
              <a:rPr lang="de-DE" sz="4400" dirty="0" err="1">
                <a:latin typeface="Aptos Serif" panose="02020604070405020304" pitchFamily="18" charset="0"/>
                <a:cs typeface="Aptos Serif" panose="02020604070405020304" pitchFamily="18" charset="0"/>
              </a:rPr>
              <a:t>importantes</a:t>
            </a:r>
            <a:r>
              <a:rPr lang="de-DE" sz="4400" dirty="0">
                <a:latin typeface="Aptos Serif" panose="02020604070405020304" pitchFamily="18" charset="0"/>
                <a:cs typeface="Aptos Serif" panose="02020604070405020304" pitchFamily="18" charset="0"/>
              </a:rPr>
              <a:t> de la </a:t>
            </a:r>
            <a:r>
              <a:rPr lang="de-DE" sz="4400" dirty="0" err="1">
                <a:latin typeface="Aptos Serif" panose="02020604070405020304" pitchFamily="18" charset="0"/>
                <a:cs typeface="Aptos Serif" panose="02020604070405020304" pitchFamily="18" charset="0"/>
              </a:rPr>
              <a:t>mise</a:t>
            </a:r>
            <a:r>
              <a:rPr lang="de-DE" sz="4400" dirty="0">
                <a:latin typeface="Aptos Serif" panose="02020604070405020304" pitchFamily="18" charset="0"/>
                <a:cs typeface="Aptos Serif" panose="02020604070405020304" pitchFamily="18" charset="0"/>
              </a:rPr>
              <a:t> en </a:t>
            </a:r>
            <a:r>
              <a:rPr lang="de-DE" sz="4400" dirty="0" err="1">
                <a:latin typeface="Aptos Serif" panose="02020604070405020304" pitchFamily="18" charset="0"/>
                <a:cs typeface="Aptos Serif" panose="02020604070405020304" pitchFamily="18" charset="0"/>
              </a:rPr>
              <a:t>œuvre</a:t>
            </a:r>
            <a:endParaRPr sz="4400" dirty="0">
              <a:latin typeface="Aptos Serif" panose="02020604070405020304" pitchFamily="18" charset="0"/>
              <a:ea typeface="Arial"/>
              <a:cs typeface="Aptos Serif" panose="02020604070405020304" pitchFamily="18" charset="0"/>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0"/>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r>
              <a:rPr lang="de-DE" dirty="0" err="1">
                <a:latin typeface="Aptos Serif" panose="02020604070405020304" pitchFamily="18" charset="0"/>
                <a:cs typeface="Aptos Serif" panose="02020604070405020304" pitchFamily="18" charset="0"/>
              </a:rPr>
              <a:t>Étapes</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importantes</a:t>
            </a:r>
            <a:r>
              <a:rPr lang="de-DE" dirty="0">
                <a:latin typeface="Aptos Serif" panose="02020604070405020304" pitchFamily="18" charset="0"/>
                <a:cs typeface="Aptos Serif" panose="02020604070405020304" pitchFamily="18" charset="0"/>
              </a:rPr>
              <a:t> :</a:t>
            </a:r>
            <a:endParaRPr lang="de-DE" dirty="0">
              <a:effectLst/>
              <a:latin typeface="Aptos Serif" panose="02020604070405020304" pitchFamily="18" charset="0"/>
              <a:cs typeface="Aptos Serif" panose="02020604070405020304" pitchFamily="18" charset="0"/>
            </a:endParaRPr>
          </a:p>
        </p:txBody>
      </p:sp>
      <p:sp>
        <p:nvSpPr>
          <p:cNvPr id="115" name="Google Shape;115;p30"/>
          <p:cNvSpPr txBox="1">
            <a:spLocks noGrp="1"/>
          </p:cNvSpPr>
          <p:nvPr>
            <p:ph type="body" idx="1"/>
          </p:nvPr>
        </p:nvSpPr>
        <p:spPr>
          <a:xfrm>
            <a:off x="594348" y="2281925"/>
            <a:ext cx="10867500" cy="4069800"/>
          </a:xfrm>
          <a:prstGeom prst="rect">
            <a:avLst/>
          </a:prstGeom>
          <a:noFill/>
          <a:ln>
            <a:noFill/>
          </a:ln>
        </p:spPr>
        <p:txBody>
          <a:bodyPr spcFirstLastPara="1" wrap="square" lIns="0" tIns="228600" rIns="0" bIns="0" anchor="t" anchorCtr="0">
            <a:normAutofit/>
          </a:bodyPr>
          <a:lstStyle/>
          <a:p>
            <a:r>
              <a:rPr lang="de-DE" dirty="0">
                <a:solidFill>
                  <a:srgbClr val="65B1BE"/>
                </a:solidFill>
                <a:latin typeface="Aptos" panose="020B0004020202020204" pitchFamily="34" charset="0"/>
              </a:rPr>
              <a:t>1.1 Premiers </a:t>
            </a:r>
            <a:r>
              <a:rPr lang="de-DE" dirty="0" err="1">
                <a:solidFill>
                  <a:srgbClr val="65B1BE"/>
                </a:solidFill>
                <a:latin typeface="Aptos" panose="020B0004020202020204" pitchFamily="34" charset="0"/>
              </a:rPr>
              <a:t>pas</a:t>
            </a:r>
            <a:endParaRPr lang="de-DE" dirty="0">
              <a:solidFill>
                <a:srgbClr val="65B1BE"/>
              </a:solidFill>
              <a:latin typeface="Aptos" panose="020B0004020202020204" pitchFamily="34" charset="0"/>
            </a:endParaRPr>
          </a:p>
          <a:p>
            <a:r>
              <a:rPr lang="de-DE" dirty="0">
                <a:solidFill>
                  <a:schemeClr val="tx1">
                    <a:lumMod val="75000"/>
                    <a:lumOff val="25000"/>
                  </a:schemeClr>
                </a:solidFill>
                <a:latin typeface="Aptos" panose="020B0004020202020204" pitchFamily="34" charset="0"/>
              </a:rPr>
              <a:t>1.2 </a:t>
            </a:r>
            <a:r>
              <a:rPr lang="de-DE" dirty="0" err="1">
                <a:solidFill>
                  <a:schemeClr val="tx1">
                    <a:lumMod val="75000"/>
                    <a:lumOff val="25000"/>
                  </a:schemeClr>
                </a:solidFill>
                <a:latin typeface="Aptos" panose="020B0004020202020204" pitchFamily="34" charset="0"/>
              </a:rPr>
              <a:t>Étiquetage</a:t>
            </a:r>
            <a:r>
              <a:rPr lang="de-DE" dirty="0">
                <a:solidFill>
                  <a:schemeClr val="tx1">
                    <a:lumMod val="75000"/>
                    <a:lumOff val="25000"/>
                  </a:schemeClr>
                </a:solidFill>
                <a:latin typeface="Aptos" panose="020B0004020202020204" pitchFamily="34" charset="0"/>
              </a:rPr>
              <a:t> des </a:t>
            </a:r>
            <a:r>
              <a:rPr lang="de-DE" dirty="0" err="1">
                <a:solidFill>
                  <a:schemeClr val="tx1">
                    <a:lumMod val="75000"/>
                    <a:lumOff val="25000"/>
                  </a:schemeClr>
                </a:solidFill>
                <a:latin typeface="Aptos" panose="020B0004020202020204" pitchFamily="34" charset="0"/>
              </a:rPr>
              <a:t>produits</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un</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outil</a:t>
            </a:r>
            <a:r>
              <a:rPr lang="de-DE" dirty="0">
                <a:solidFill>
                  <a:schemeClr val="tx1">
                    <a:lumMod val="75000"/>
                    <a:lumOff val="25000"/>
                  </a:schemeClr>
                </a:solidFill>
                <a:latin typeface="Aptos" panose="020B0004020202020204" pitchFamily="34" charset="0"/>
              </a:rPr>
              <a:t> indispensable</a:t>
            </a:r>
          </a:p>
          <a:p>
            <a:r>
              <a:rPr lang="de-DE" dirty="0">
                <a:solidFill>
                  <a:schemeClr val="tx1">
                    <a:lumMod val="75000"/>
                    <a:lumOff val="25000"/>
                  </a:schemeClr>
                </a:solidFill>
                <a:latin typeface="Aptos" panose="020B0004020202020204" pitchFamily="34" charset="0"/>
              </a:rPr>
              <a:t>1.3 Explorer le </a:t>
            </a:r>
            <a:r>
              <a:rPr lang="de-DE" dirty="0" err="1">
                <a:solidFill>
                  <a:schemeClr val="tx1">
                    <a:lumMod val="75000"/>
                    <a:lumOff val="25000"/>
                  </a:schemeClr>
                </a:solidFill>
                <a:latin typeface="Aptos" panose="020B0004020202020204" pitchFamily="34" charset="0"/>
              </a:rPr>
              <a:t>marché</a:t>
            </a:r>
            <a:r>
              <a:rPr lang="de-DE" dirty="0">
                <a:solidFill>
                  <a:schemeClr val="tx1">
                    <a:lumMod val="75000"/>
                    <a:lumOff val="25000"/>
                  </a:schemeClr>
                </a:solidFill>
                <a:latin typeface="Aptos" panose="020B0004020202020204" pitchFamily="34" charset="0"/>
              </a:rPr>
              <a:t> et </a:t>
            </a:r>
            <a:r>
              <a:rPr lang="de-DE" dirty="0" err="1">
                <a:solidFill>
                  <a:schemeClr val="tx1">
                    <a:lumMod val="75000"/>
                    <a:lumOff val="25000"/>
                  </a:schemeClr>
                </a:solidFill>
                <a:latin typeface="Aptos" panose="020B0004020202020204" pitchFamily="34" charset="0"/>
              </a:rPr>
              <a:t>créer</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un</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catalogue</a:t>
            </a:r>
            <a:endParaRPr lang="de-DE" dirty="0">
              <a:solidFill>
                <a:schemeClr val="tx1">
                  <a:lumMod val="75000"/>
                  <a:lumOff val="25000"/>
                </a:schemeClr>
              </a:solidFill>
              <a:latin typeface="Aptos" panose="020B0004020202020204" pitchFamily="34" charset="0"/>
            </a:endParaRPr>
          </a:p>
          <a:p>
            <a:r>
              <a:rPr lang="de-DE" dirty="0">
                <a:solidFill>
                  <a:schemeClr val="tx1">
                    <a:lumMod val="75000"/>
                    <a:lumOff val="25000"/>
                  </a:schemeClr>
                </a:solidFill>
                <a:latin typeface="Aptos" panose="020B0004020202020204" pitchFamily="34" charset="0"/>
              </a:rPr>
              <a:t>1.4 </a:t>
            </a:r>
            <a:r>
              <a:rPr lang="de-DE" dirty="0" err="1">
                <a:solidFill>
                  <a:schemeClr val="tx1">
                    <a:lumMod val="75000"/>
                    <a:lumOff val="25000"/>
                  </a:schemeClr>
                </a:solidFill>
                <a:latin typeface="Aptos" panose="020B0004020202020204" pitchFamily="34" charset="0"/>
              </a:rPr>
              <a:t>Acheter</a:t>
            </a:r>
            <a:r>
              <a:rPr lang="de-DE" dirty="0">
                <a:solidFill>
                  <a:schemeClr val="tx1">
                    <a:lumMod val="75000"/>
                    <a:lumOff val="25000"/>
                  </a:schemeClr>
                </a:solidFill>
                <a:latin typeface="Aptos" panose="020B0004020202020204" pitchFamily="34" charset="0"/>
              </a:rPr>
              <a:t> des </a:t>
            </a:r>
            <a:r>
              <a:rPr lang="de-DE" dirty="0" err="1">
                <a:solidFill>
                  <a:schemeClr val="tx1">
                    <a:lumMod val="75000"/>
                    <a:lumOff val="25000"/>
                  </a:schemeClr>
                </a:solidFill>
                <a:latin typeface="Aptos" panose="020B0004020202020204" pitchFamily="34" charset="0"/>
              </a:rPr>
              <a:t>produits</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locaux</a:t>
            </a:r>
            <a:r>
              <a:rPr lang="de-DE" dirty="0">
                <a:solidFill>
                  <a:schemeClr val="tx1">
                    <a:lumMod val="75000"/>
                    <a:lumOff val="25000"/>
                  </a:schemeClr>
                </a:solidFill>
                <a:latin typeface="Aptos" panose="020B0004020202020204" pitchFamily="34" charset="0"/>
              </a:rPr>
              <a:t> et </a:t>
            </a:r>
            <a:r>
              <a:rPr lang="de-DE" dirty="0" err="1">
                <a:solidFill>
                  <a:schemeClr val="tx1">
                    <a:lumMod val="75000"/>
                    <a:lumOff val="25000"/>
                  </a:schemeClr>
                </a:solidFill>
                <a:latin typeface="Aptos" panose="020B0004020202020204" pitchFamily="34" charset="0"/>
              </a:rPr>
              <a:t>régionaux</a:t>
            </a:r>
            <a:endParaRPr lang="de-DE" dirty="0">
              <a:solidFill>
                <a:schemeClr val="tx1">
                  <a:lumMod val="75000"/>
                  <a:lumOff val="25000"/>
                </a:schemeClr>
              </a:solidFill>
              <a:latin typeface="Aptos" panose="020B0004020202020204" pitchFamily="34" charset="0"/>
            </a:endParaRPr>
          </a:p>
          <a:p>
            <a:r>
              <a:rPr lang="de-DE" dirty="0">
                <a:solidFill>
                  <a:schemeClr val="tx1">
                    <a:lumMod val="75000"/>
                    <a:lumOff val="25000"/>
                  </a:schemeClr>
                </a:solidFill>
                <a:latin typeface="Aptos" panose="020B0004020202020204" pitchFamily="34" charset="0"/>
              </a:rPr>
              <a:t>1.5 Comment </a:t>
            </a:r>
            <a:r>
              <a:rPr lang="de-DE" dirty="0" err="1">
                <a:solidFill>
                  <a:schemeClr val="tx1">
                    <a:lumMod val="75000"/>
                    <a:lumOff val="25000"/>
                  </a:schemeClr>
                </a:solidFill>
                <a:latin typeface="Aptos" panose="020B0004020202020204" pitchFamily="34" charset="0"/>
              </a:rPr>
              <a:t>communiquer</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efficacement</a:t>
            </a:r>
            <a:endParaRPr lang="de-DE" dirty="0">
              <a:solidFill>
                <a:schemeClr val="tx1">
                  <a:lumMod val="75000"/>
                  <a:lumOff val="25000"/>
                </a:schemeClr>
              </a:solidFill>
              <a:latin typeface="Aptos" panose="020B0004020202020204" pitchFamily="34" charset="0"/>
            </a:endParaRPr>
          </a:p>
          <a:p>
            <a:pPr marL="457200" lvl="0" indent="-228600" algn="l" rtl="0">
              <a:lnSpc>
                <a:spcPct val="80000"/>
              </a:lnSpc>
              <a:spcBef>
                <a:spcPts val="2200"/>
              </a:spcBef>
              <a:spcAft>
                <a:spcPts val="0"/>
              </a:spcAft>
              <a:buSzPts val="2400"/>
              <a:buNone/>
            </a:pPr>
            <a:br>
              <a:rPr lang="de-DE" b="0" dirty="0">
                <a:solidFill>
                  <a:srgbClr val="3F3F3F"/>
                </a:solidFill>
                <a:latin typeface="Aptos" panose="020B0004020202020204" pitchFamily="34" charset="0"/>
                <a:sym typeface="Arial"/>
              </a:rPr>
            </a:br>
            <a:endParaRPr dirty="0">
              <a:solidFill>
                <a:srgbClr val="3F3F3F"/>
              </a:solidFill>
              <a:latin typeface="Aptos" panose="020B0004020202020204" pitchFamily="34" charset="0"/>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lvl="0"/>
            <a:r>
              <a:rPr lang="de-DE" dirty="0">
                <a:solidFill>
                  <a:schemeClr val="tx1">
                    <a:lumMod val="75000"/>
                    <a:lumOff val="25000"/>
                  </a:schemeClr>
                </a:solidFill>
                <a:latin typeface="Aptos Serif" panose="02020604070405020304" pitchFamily="18" charset="0"/>
                <a:cs typeface="Aptos Serif" panose="02020604070405020304" pitchFamily="18" charset="0"/>
              </a:rPr>
              <a:t>Premiers </a:t>
            </a:r>
            <a:r>
              <a:rPr lang="de-DE" dirty="0" err="1">
                <a:solidFill>
                  <a:schemeClr val="tx1">
                    <a:lumMod val="75000"/>
                    <a:lumOff val="25000"/>
                  </a:schemeClr>
                </a:solidFill>
                <a:latin typeface="Aptos Serif" panose="02020604070405020304" pitchFamily="18" charset="0"/>
                <a:cs typeface="Aptos Serif" panose="02020604070405020304" pitchFamily="18" charset="0"/>
              </a:rPr>
              <a:t>pas</a:t>
            </a:r>
            <a:endParaRPr dirty="0">
              <a:solidFill>
                <a:schemeClr val="tx1">
                  <a:lumMod val="75000"/>
                  <a:lumOff val="25000"/>
                </a:schemeClr>
              </a:solidFill>
              <a:latin typeface="Aptos Serif" panose="02020604070405020304" pitchFamily="18" charset="0"/>
              <a:ea typeface="Arial"/>
              <a:cs typeface="Aptos Serif" panose="02020604070405020304" pitchFamily="18" charset="0"/>
              <a:sym typeface="Arial"/>
            </a:endParaRPr>
          </a:p>
        </p:txBody>
      </p:sp>
      <p:grpSp>
        <p:nvGrpSpPr>
          <p:cNvPr id="122" name="Google Shape;122;p3"/>
          <p:cNvGrpSpPr/>
          <p:nvPr/>
        </p:nvGrpSpPr>
        <p:grpSpPr>
          <a:xfrm>
            <a:off x="707330" y="1261191"/>
            <a:ext cx="11099352" cy="5418667"/>
            <a:chOff x="0" y="0"/>
            <a:chExt cx="11099352" cy="5418667"/>
          </a:xfrm>
        </p:grpSpPr>
        <p:sp>
          <p:nvSpPr>
            <p:cNvPr id="123" name="Google Shape;123;p3"/>
            <p:cNvSpPr/>
            <p:nvPr/>
          </p:nvSpPr>
          <p:spPr>
            <a:xfrm>
              <a:off x="0" y="0"/>
              <a:ext cx="9444595" cy="541866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0" i="0" u="none" strike="noStrike" cap="none">
                <a:solidFill>
                  <a:schemeClr val="bg1"/>
                </a:solidFill>
                <a:latin typeface="Aptos" panose="020B0004020202020204" pitchFamily="34" charset="0"/>
                <a:sym typeface="Arial"/>
              </a:endParaRPr>
            </a:p>
          </p:txBody>
        </p:sp>
        <p:sp>
          <p:nvSpPr>
            <p:cNvPr id="124" name="Google Shape;124;p3"/>
            <p:cNvSpPr/>
            <p:nvPr/>
          </p:nvSpPr>
          <p:spPr>
            <a:xfrm>
              <a:off x="11935" y="1625600"/>
              <a:ext cx="3576446"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0" i="0" u="none" strike="noStrike" cap="none">
                <a:solidFill>
                  <a:schemeClr val="bg1"/>
                </a:solidFill>
                <a:latin typeface="Aptos" panose="020B0004020202020204" pitchFamily="34" charset="0"/>
                <a:sym typeface="Arial"/>
              </a:endParaRPr>
            </a:p>
          </p:txBody>
        </p:sp>
        <p:sp>
          <p:nvSpPr>
            <p:cNvPr id="125" name="Google Shape;125;p3"/>
            <p:cNvSpPr txBox="1"/>
            <p:nvPr/>
          </p:nvSpPr>
          <p:spPr>
            <a:xfrm>
              <a:off x="117742" y="1731407"/>
              <a:ext cx="3364832" cy="1955852"/>
            </a:xfrm>
            <a:prstGeom prst="rect">
              <a:avLst/>
            </a:prstGeom>
            <a:noFill/>
            <a:ln>
              <a:noFill/>
            </a:ln>
          </p:spPr>
          <p:txBody>
            <a:bodyPr spcFirstLastPara="1" wrap="square" lIns="133350" tIns="133350" rIns="133350" bIns="133350" anchor="ctr" anchorCtr="0">
              <a:noAutofit/>
            </a:bodyPr>
            <a:lstStyle/>
            <a:p>
              <a:pPr lvl="0" algn="ctr">
                <a:lnSpc>
                  <a:spcPct val="90000"/>
                </a:lnSpc>
                <a:buSzPts val="3500"/>
              </a:pPr>
              <a:r>
                <a:rPr lang="de-DE" sz="2400" dirty="0" err="1">
                  <a:solidFill>
                    <a:schemeClr val="bg1"/>
                  </a:solidFill>
                  <a:latin typeface="Aptos" panose="020B0004020202020204" pitchFamily="34" charset="0"/>
                </a:rPr>
                <a:t>Constituer</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une</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équipe</a:t>
              </a:r>
              <a:r>
                <a:rPr lang="de-DE" sz="2400" dirty="0">
                  <a:solidFill>
                    <a:schemeClr val="bg1"/>
                  </a:solidFill>
                  <a:latin typeface="Aptos" panose="020B0004020202020204" pitchFamily="34" charset="0"/>
                </a:rPr>
                <a:t> et </a:t>
              </a:r>
              <a:r>
                <a:rPr lang="de-DE" sz="2400" dirty="0" err="1">
                  <a:solidFill>
                    <a:schemeClr val="bg1"/>
                  </a:solidFill>
                  <a:latin typeface="Aptos" panose="020B0004020202020204" pitchFamily="34" charset="0"/>
                </a:rPr>
                <a:t>explorer</a:t>
              </a:r>
              <a:r>
                <a:rPr lang="de-DE" sz="2400" dirty="0">
                  <a:solidFill>
                    <a:schemeClr val="bg1"/>
                  </a:solidFill>
                  <a:latin typeface="Aptos" panose="020B0004020202020204" pitchFamily="34" charset="0"/>
                </a:rPr>
                <a:t>/</a:t>
              </a:r>
              <a:r>
                <a:rPr lang="de-DE" sz="2400" dirty="0" err="1">
                  <a:solidFill>
                    <a:schemeClr val="bg1"/>
                  </a:solidFill>
                  <a:latin typeface="Aptos" panose="020B0004020202020204" pitchFamily="34" charset="0"/>
                </a:rPr>
                <a:t>rechercher</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les</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possibilités</a:t>
              </a:r>
              <a:r>
                <a:rPr lang="de-DE" sz="2400" dirty="0">
                  <a:solidFill>
                    <a:schemeClr val="bg1"/>
                  </a:solidFill>
                  <a:latin typeface="Aptos" panose="020B0004020202020204" pitchFamily="34" charset="0"/>
                </a:rPr>
                <a:t> de </a:t>
              </a:r>
              <a:r>
                <a:rPr lang="de-DE" sz="2400" dirty="0" err="1">
                  <a:solidFill>
                    <a:schemeClr val="bg1"/>
                  </a:solidFill>
                  <a:latin typeface="Aptos" panose="020B0004020202020204" pitchFamily="34" charset="0"/>
                </a:rPr>
                <a:t>soutien</a:t>
              </a:r>
              <a:endParaRPr sz="2400" b="0" i="0" u="none" strike="noStrike" cap="none" dirty="0">
                <a:solidFill>
                  <a:schemeClr val="bg1"/>
                </a:solidFill>
                <a:latin typeface="Aptos" panose="020B0004020202020204" pitchFamily="34" charset="0"/>
                <a:sym typeface="Arial"/>
              </a:endParaRPr>
            </a:p>
          </p:txBody>
        </p:sp>
        <p:sp>
          <p:nvSpPr>
            <p:cNvPr id="126" name="Google Shape;126;p3"/>
            <p:cNvSpPr/>
            <p:nvPr/>
          </p:nvSpPr>
          <p:spPr>
            <a:xfrm>
              <a:off x="3767421" y="1625600"/>
              <a:ext cx="3576446"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0" i="0" u="none" strike="noStrike" cap="none">
                <a:solidFill>
                  <a:schemeClr val="bg1"/>
                </a:solidFill>
                <a:latin typeface="Aptos" panose="020B0004020202020204" pitchFamily="34" charset="0"/>
                <a:sym typeface="Arial"/>
              </a:endParaRPr>
            </a:p>
          </p:txBody>
        </p:sp>
        <p:sp>
          <p:nvSpPr>
            <p:cNvPr id="127" name="Google Shape;127;p3"/>
            <p:cNvSpPr txBox="1"/>
            <p:nvPr/>
          </p:nvSpPr>
          <p:spPr>
            <a:xfrm>
              <a:off x="3873228" y="1731407"/>
              <a:ext cx="3364832" cy="1955852"/>
            </a:xfrm>
            <a:prstGeom prst="rect">
              <a:avLst/>
            </a:prstGeom>
            <a:noFill/>
            <a:ln>
              <a:noFill/>
            </a:ln>
          </p:spPr>
          <p:txBody>
            <a:bodyPr spcFirstLastPara="1" wrap="square" lIns="133350" tIns="133350" rIns="133350" bIns="133350" anchor="ctr" anchorCtr="0">
              <a:noAutofit/>
            </a:bodyPr>
            <a:lstStyle/>
            <a:p>
              <a:pPr lvl="0" algn="ctr">
                <a:lnSpc>
                  <a:spcPct val="90000"/>
                </a:lnSpc>
                <a:buSzPts val="3500"/>
              </a:pPr>
              <a:r>
                <a:rPr lang="de-DE" sz="2400" dirty="0" err="1">
                  <a:solidFill>
                    <a:schemeClr val="bg1"/>
                  </a:solidFill>
                  <a:latin typeface="Aptos" panose="020B0004020202020204" pitchFamily="34" charset="0"/>
                </a:rPr>
                <a:t>Réaliser</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un</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état</a:t>
              </a:r>
              <a:r>
                <a:rPr lang="de-DE" sz="2400" dirty="0">
                  <a:solidFill>
                    <a:schemeClr val="bg1"/>
                  </a:solidFill>
                  <a:latin typeface="Aptos" panose="020B0004020202020204" pitchFamily="34" charset="0"/>
                </a:rPr>
                <a:t> des </a:t>
              </a:r>
              <a:r>
                <a:rPr lang="de-DE" sz="2400" dirty="0" err="1">
                  <a:solidFill>
                    <a:schemeClr val="bg1"/>
                  </a:solidFill>
                  <a:latin typeface="Aptos" panose="020B0004020202020204" pitchFamily="34" charset="0"/>
                </a:rPr>
                <a:t>lieux</a:t>
              </a:r>
              <a:endParaRPr sz="2400" b="0" i="0" u="none" strike="noStrike" cap="none" dirty="0">
                <a:solidFill>
                  <a:schemeClr val="bg1"/>
                </a:solidFill>
                <a:latin typeface="Aptos" panose="020B0004020202020204" pitchFamily="34" charset="0"/>
                <a:sym typeface="Arial"/>
              </a:endParaRPr>
            </a:p>
          </p:txBody>
        </p:sp>
        <p:sp>
          <p:nvSpPr>
            <p:cNvPr id="128" name="Google Shape;128;p3"/>
            <p:cNvSpPr/>
            <p:nvPr/>
          </p:nvSpPr>
          <p:spPr>
            <a:xfrm>
              <a:off x="7522906" y="1625600"/>
              <a:ext cx="3576446"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0" i="0" u="none" strike="noStrike" cap="none">
                <a:solidFill>
                  <a:schemeClr val="bg1"/>
                </a:solidFill>
                <a:latin typeface="Aptos" panose="020B0004020202020204" pitchFamily="34" charset="0"/>
                <a:sym typeface="Arial"/>
              </a:endParaRPr>
            </a:p>
          </p:txBody>
        </p:sp>
        <p:sp>
          <p:nvSpPr>
            <p:cNvPr id="129" name="Google Shape;129;p3"/>
            <p:cNvSpPr txBox="1"/>
            <p:nvPr/>
          </p:nvSpPr>
          <p:spPr>
            <a:xfrm>
              <a:off x="7628713" y="1731407"/>
              <a:ext cx="3364832" cy="1955852"/>
            </a:xfrm>
            <a:prstGeom prst="rect">
              <a:avLst/>
            </a:prstGeom>
            <a:noFill/>
            <a:ln>
              <a:noFill/>
            </a:ln>
          </p:spPr>
          <p:txBody>
            <a:bodyPr spcFirstLastPara="1" wrap="square" lIns="133350" tIns="133350" rIns="133350" bIns="133350" anchor="ctr" anchorCtr="0">
              <a:noAutofit/>
            </a:bodyPr>
            <a:lstStyle/>
            <a:p>
              <a:pPr lvl="0" algn="ctr">
                <a:lnSpc>
                  <a:spcPct val="90000"/>
                </a:lnSpc>
                <a:buSzPts val="3500"/>
              </a:pPr>
              <a:r>
                <a:rPr lang="de-DE" sz="2400" dirty="0">
                  <a:solidFill>
                    <a:schemeClr val="bg1"/>
                  </a:solidFill>
                  <a:latin typeface="Aptos" panose="020B0004020202020204" pitchFamily="34" charset="0"/>
                </a:rPr>
                <a:t>Fixer </a:t>
              </a:r>
              <a:r>
                <a:rPr lang="de-DE" sz="2400" dirty="0" err="1">
                  <a:solidFill>
                    <a:schemeClr val="bg1"/>
                  </a:solidFill>
                  <a:latin typeface="Aptos" panose="020B0004020202020204" pitchFamily="34" charset="0"/>
                </a:rPr>
                <a:t>un</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objectif</a:t>
              </a:r>
              <a:r>
                <a:rPr lang="de-DE" sz="2400" dirty="0">
                  <a:solidFill>
                    <a:schemeClr val="bg1"/>
                  </a:solidFill>
                  <a:latin typeface="Aptos" panose="020B0004020202020204" pitchFamily="34" charset="0"/>
                </a:rPr>
                <a:t> et </a:t>
              </a:r>
              <a:r>
                <a:rPr lang="de-DE" sz="2400" dirty="0" err="1">
                  <a:solidFill>
                    <a:schemeClr val="bg1"/>
                  </a:solidFill>
                  <a:latin typeface="Aptos" panose="020B0004020202020204" pitchFamily="34" charset="0"/>
                </a:rPr>
                <a:t>définir</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sa</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portée</a:t>
              </a:r>
              <a:endParaRPr sz="2400" b="0" i="0" u="none" strike="noStrike" cap="none" dirty="0">
                <a:solidFill>
                  <a:schemeClr val="bg1"/>
                </a:solidFill>
                <a:latin typeface="Aptos" panose="020B0004020202020204" pitchFamily="34" charset="0"/>
                <a:sym typeface="Arial"/>
              </a:endParaRPr>
            </a:p>
          </p:txBody>
        </p:sp>
      </p:grpSp>
      <p:sp>
        <p:nvSpPr>
          <p:cNvPr id="130" name="Google Shape;130;p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sz="2400">
                <a:solidFill>
                  <a:schemeClr val="bg1"/>
                </a:solidFill>
                <a:latin typeface="Aptos" panose="020B0004020202020204" pitchFamily="34" charset="0"/>
              </a:rPr>
              <a:t>5</a:t>
            </a:fld>
            <a:endParaRPr sz="2400">
              <a:solidFill>
                <a:schemeClr val="bg1"/>
              </a:solidFill>
              <a:latin typeface="Aptos" panose="020B00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title"/>
          </p:nvPr>
        </p:nvSpPr>
        <p:spPr>
          <a:xfrm>
            <a:off x="528387" y="151673"/>
            <a:ext cx="7975482" cy="1883777"/>
          </a:xfrm>
          <a:prstGeom prst="rect">
            <a:avLst/>
          </a:prstGeom>
          <a:noFill/>
          <a:ln>
            <a:noFill/>
          </a:ln>
        </p:spPr>
        <p:txBody>
          <a:bodyPr spcFirstLastPara="1" wrap="square" lIns="0" tIns="0" rIns="0" bIns="0" anchor="b" anchorCtr="0">
            <a:noAutofit/>
          </a:bodyPr>
          <a:lstStyle/>
          <a:p>
            <a:r>
              <a:rPr lang="de-DE" sz="3600" dirty="0" err="1">
                <a:latin typeface="Aptos Serif" panose="02020604070405020304" pitchFamily="18" charset="0"/>
                <a:cs typeface="Aptos Serif" panose="02020604070405020304" pitchFamily="18" charset="0"/>
              </a:rPr>
              <a:t>Constituer</a:t>
            </a:r>
            <a:r>
              <a:rPr lang="de-DE" sz="3600" dirty="0">
                <a:latin typeface="Aptos Serif" panose="02020604070405020304" pitchFamily="18" charset="0"/>
                <a:cs typeface="Aptos Serif" panose="02020604070405020304" pitchFamily="18" charset="0"/>
              </a:rPr>
              <a:t> </a:t>
            </a:r>
            <a:r>
              <a:rPr lang="de-DE" sz="3600" dirty="0" err="1">
                <a:latin typeface="Aptos Serif" panose="02020604070405020304" pitchFamily="18" charset="0"/>
                <a:cs typeface="Aptos Serif" panose="02020604070405020304" pitchFamily="18" charset="0"/>
              </a:rPr>
              <a:t>une</a:t>
            </a:r>
            <a:r>
              <a:rPr lang="de-DE" sz="3600" dirty="0">
                <a:latin typeface="Aptos Serif" panose="02020604070405020304" pitchFamily="18" charset="0"/>
                <a:cs typeface="Aptos Serif" panose="02020604070405020304" pitchFamily="18" charset="0"/>
              </a:rPr>
              <a:t> </a:t>
            </a:r>
            <a:r>
              <a:rPr lang="de-DE" sz="3600" dirty="0" err="1">
                <a:latin typeface="Aptos Serif" panose="02020604070405020304" pitchFamily="18" charset="0"/>
                <a:cs typeface="Aptos Serif" panose="02020604070405020304" pitchFamily="18" charset="0"/>
              </a:rPr>
              <a:t>équipe</a:t>
            </a:r>
            <a:r>
              <a:rPr lang="de-DE" sz="3600" dirty="0">
                <a:latin typeface="Aptos Serif" panose="02020604070405020304" pitchFamily="18" charset="0"/>
                <a:cs typeface="Aptos Serif" panose="02020604070405020304" pitchFamily="18" charset="0"/>
              </a:rPr>
              <a:t> et </a:t>
            </a:r>
            <a:r>
              <a:rPr lang="de-DE" sz="3600" dirty="0" err="1">
                <a:latin typeface="Aptos Serif" panose="02020604070405020304" pitchFamily="18" charset="0"/>
                <a:cs typeface="Aptos Serif" panose="02020604070405020304" pitchFamily="18" charset="0"/>
              </a:rPr>
              <a:t>explorer</a:t>
            </a:r>
            <a:r>
              <a:rPr lang="de-DE" sz="3600" dirty="0">
                <a:latin typeface="Aptos Serif" panose="02020604070405020304" pitchFamily="18" charset="0"/>
                <a:cs typeface="Aptos Serif" panose="02020604070405020304" pitchFamily="18" charset="0"/>
              </a:rPr>
              <a:t> </a:t>
            </a:r>
            <a:r>
              <a:rPr lang="de-DE" sz="3600" dirty="0" err="1">
                <a:latin typeface="Aptos Serif" panose="02020604070405020304" pitchFamily="18" charset="0"/>
                <a:cs typeface="Aptos Serif" panose="02020604070405020304" pitchFamily="18" charset="0"/>
              </a:rPr>
              <a:t>les</a:t>
            </a:r>
            <a:r>
              <a:rPr lang="de-DE" sz="3600" dirty="0">
                <a:latin typeface="Aptos Serif" panose="02020604070405020304" pitchFamily="18" charset="0"/>
                <a:cs typeface="Aptos Serif" panose="02020604070405020304" pitchFamily="18" charset="0"/>
              </a:rPr>
              <a:t> </a:t>
            </a:r>
            <a:r>
              <a:rPr lang="de-DE" sz="3600" dirty="0" err="1">
                <a:latin typeface="Aptos Serif" panose="02020604070405020304" pitchFamily="18" charset="0"/>
                <a:cs typeface="Aptos Serif" panose="02020604070405020304" pitchFamily="18" charset="0"/>
              </a:rPr>
              <a:t>possibilités</a:t>
            </a:r>
            <a:r>
              <a:rPr lang="de-DE" sz="3600" dirty="0">
                <a:latin typeface="Aptos Serif" panose="02020604070405020304" pitchFamily="18" charset="0"/>
                <a:cs typeface="Aptos Serif" panose="02020604070405020304" pitchFamily="18" charset="0"/>
              </a:rPr>
              <a:t> de </a:t>
            </a:r>
            <a:r>
              <a:rPr lang="de-DE" sz="3600" dirty="0" err="1">
                <a:latin typeface="Aptos Serif" panose="02020604070405020304" pitchFamily="18" charset="0"/>
                <a:cs typeface="Aptos Serif" panose="02020604070405020304" pitchFamily="18" charset="0"/>
              </a:rPr>
              <a:t>soutien</a:t>
            </a:r>
            <a:endParaRPr lang="de-DE" sz="3600" dirty="0">
              <a:effectLst/>
              <a:latin typeface="Aptos Serif" panose="02020604070405020304" pitchFamily="18" charset="0"/>
              <a:cs typeface="Aptos Serif" panose="02020604070405020304" pitchFamily="18" charset="0"/>
            </a:endParaRPr>
          </a:p>
        </p:txBody>
      </p:sp>
      <p:sp>
        <p:nvSpPr>
          <p:cNvPr id="136" name="Google Shape;136;p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6</a:t>
            </a:fld>
            <a:endParaRPr/>
          </a:p>
        </p:txBody>
      </p:sp>
      <p:grpSp>
        <p:nvGrpSpPr>
          <p:cNvPr id="137" name="Google Shape;137;p7"/>
          <p:cNvGrpSpPr/>
          <p:nvPr/>
        </p:nvGrpSpPr>
        <p:grpSpPr>
          <a:xfrm>
            <a:off x="594360" y="1287660"/>
            <a:ext cx="11213024" cy="5418667"/>
            <a:chOff x="5617" y="0"/>
            <a:chExt cx="11213024" cy="5418667"/>
          </a:xfrm>
        </p:grpSpPr>
        <p:sp>
          <p:nvSpPr>
            <p:cNvPr id="138" name="Google Shape;138;p7"/>
            <p:cNvSpPr/>
            <p:nvPr/>
          </p:nvSpPr>
          <p:spPr>
            <a:xfrm>
              <a:off x="841819" y="0"/>
              <a:ext cx="9540621" cy="541866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400" b="0" i="0" u="none" strike="noStrike" cap="none">
                <a:solidFill>
                  <a:schemeClr val="bg1"/>
                </a:solidFill>
                <a:latin typeface="Aptos" panose="020B0004020202020204" pitchFamily="34" charset="0"/>
                <a:sym typeface="Arial"/>
              </a:endParaRPr>
            </a:p>
          </p:txBody>
        </p:sp>
        <p:sp>
          <p:nvSpPr>
            <p:cNvPr id="139" name="Google Shape;139;p7"/>
            <p:cNvSpPr/>
            <p:nvPr/>
          </p:nvSpPr>
          <p:spPr>
            <a:xfrm>
              <a:off x="5617" y="1625600"/>
              <a:ext cx="2701933"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400" b="0" i="0" u="none" strike="noStrike" cap="none">
                <a:solidFill>
                  <a:schemeClr val="bg1"/>
                </a:solidFill>
                <a:latin typeface="Aptos" panose="020B0004020202020204" pitchFamily="34" charset="0"/>
                <a:sym typeface="Arial"/>
              </a:endParaRPr>
            </a:p>
          </p:txBody>
        </p:sp>
        <p:sp>
          <p:nvSpPr>
            <p:cNvPr id="140" name="Google Shape;140;p7"/>
            <p:cNvSpPr txBox="1"/>
            <p:nvPr/>
          </p:nvSpPr>
          <p:spPr>
            <a:xfrm>
              <a:off x="111424" y="1731407"/>
              <a:ext cx="2490319" cy="1955852"/>
            </a:xfrm>
            <a:prstGeom prst="rect">
              <a:avLst/>
            </a:prstGeom>
            <a:noFill/>
            <a:ln>
              <a:noFill/>
            </a:ln>
          </p:spPr>
          <p:txBody>
            <a:bodyPr spcFirstLastPara="1" wrap="square" lIns="114300" tIns="114300" rIns="114300" bIns="114300" anchor="ctr" anchorCtr="0">
              <a:noAutofit/>
            </a:bodyPr>
            <a:lstStyle/>
            <a:p>
              <a:pPr algn="ctr"/>
              <a:r>
                <a:rPr lang="de-DE" sz="2400" dirty="0">
                  <a:solidFill>
                    <a:schemeClr val="bg1"/>
                  </a:solidFill>
                  <a:latin typeface="Aptos" panose="020B0004020202020204" pitchFamily="34" charset="0"/>
                </a:rPr>
                <a:t>Nomination </a:t>
              </a:r>
              <a:r>
                <a:rPr lang="de-DE" sz="2400" dirty="0" err="1">
                  <a:solidFill>
                    <a:schemeClr val="bg1"/>
                  </a:solidFill>
                  <a:latin typeface="Aptos" panose="020B0004020202020204" pitchFamily="34" charset="0"/>
                </a:rPr>
                <a:t>d’un</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coordinateur</a:t>
              </a:r>
              <a:endParaRPr lang="de-DE" sz="2400" dirty="0">
                <a:solidFill>
                  <a:schemeClr val="bg1"/>
                </a:solidFill>
                <a:effectLst/>
                <a:latin typeface="Aptos" panose="020B0004020202020204" pitchFamily="34" charset="0"/>
              </a:endParaRPr>
            </a:p>
          </p:txBody>
        </p:sp>
        <p:sp>
          <p:nvSpPr>
            <p:cNvPr id="141" name="Google Shape;141;p7"/>
            <p:cNvSpPr/>
            <p:nvPr/>
          </p:nvSpPr>
          <p:spPr>
            <a:xfrm>
              <a:off x="2842647" y="1625600"/>
              <a:ext cx="2701933"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400" b="0" i="0" u="none" strike="noStrike" cap="none">
                <a:solidFill>
                  <a:schemeClr val="bg1"/>
                </a:solidFill>
                <a:latin typeface="Aptos" panose="020B0004020202020204" pitchFamily="34" charset="0"/>
                <a:sym typeface="Arial"/>
              </a:endParaRPr>
            </a:p>
          </p:txBody>
        </p:sp>
        <p:sp>
          <p:nvSpPr>
            <p:cNvPr id="142" name="Google Shape;142;p7"/>
            <p:cNvSpPr txBox="1"/>
            <p:nvPr/>
          </p:nvSpPr>
          <p:spPr>
            <a:xfrm>
              <a:off x="2948454" y="1731407"/>
              <a:ext cx="2490319" cy="1955852"/>
            </a:xfrm>
            <a:prstGeom prst="rect">
              <a:avLst/>
            </a:prstGeom>
            <a:noFill/>
            <a:ln>
              <a:noFill/>
            </a:ln>
          </p:spPr>
          <p:txBody>
            <a:bodyPr spcFirstLastPara="1" wrap="square" lIns="114300" tIns="114300" rIns="114300" bIns="114300" anchor="ctr" anchorCtr="0">
              <a:noAutofit/>
            </a:bodyPr>
            <a:lstStyle/>
            <a:p>
              <a:pPr algn="ctr"/>
              <a:r>
                <a:rPr lang="de-DE" sz="2400" dirty="0" err="1">
                  <a:solidFill>
                    <a:schemeClr val="bg1"/>
                  </a:solidFill>
                  <a:latin typeface="Aptos" panose="020B0004020202020204" pitchFamily="34" charset="0"/>
                </a:rPr>
                <a:t>Constitution</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d’un</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petit</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groupe</a:t>
              </a:r>
              <a:r>
                <a:rPr lang="de-DE" sz="2400" dirty="0">
                  <a:solidFill>
                    <a:schemeClr val="bg1"/>
                  </a:solidFill>
                  <a:latin typeface="Aptos" panose="020B0004020202020204" pitchFamily="34" charset="0"/>
                </a:rPr>
                <a:t> de </a:t>
              </a:r>
              <a:r>
                <a:rPr lang="de-DE" sz="2400" dirty="0" err="1">
                  <a:solidFill>
                    <a:schemeClr val="bg1"/>
                  </a:solidFill>
                  <a:latin typeface="Aptos" panose="020B0004020202020204" pitchFamily="34" charset="0"/>
                </a:rPr>
                <a:t>travail</a:t>
              </a:r>
              <a:endParaRPr lang="de-DE" sz="2400" dirty="0">
                <a:solidFill>
                  <a:schemeClr val="bg1"/>
                </a:solidFill>
                <a:effectLst/>
                <a:latin typeface="Aptos" panose="020B0004020202020204" pitchFamily="34" charset="0"/>
              </a:endParaRPr>
            </a:p>
          </p:txBody>
        </p:sp>
        <p:sp>
          <p:nvSpPr>
            <p:cNvPr id="143" name="Google Shape;143;p7"/>
            <p:cNvSpPr/>
            <p:nvPr/>
          </p:nvSpPr>
          <p:spPr>
            <a:xfrm>
              <a:off x="5679678" y="1625600"/>
              <a:ext cx="2701933"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400" b="0" i="0" u="none" strike="noStrike" cap="none">
                <a:solidFill>
                  <a:schemeClr val="bg1"/>
                </a:solidFill>
                <a:latin typeface="Aptos" panose="020B0004020202020204" pitchFamily="34" charset="0"/>
                <a:sym typeface="Arial"/>
              </a:endParaRPr>
            </a:p>
          </p:txBody>
        </p:sp>
        <p:sp>
          <p:nvSpPr>
            <p:cNvPr id="144" name="Google Shape;144;p7"/>
            <p:cNvSpPr txBox="1"/>
            <p:nvPr/>
          </p:nvSpPr>
          <p:spPr>
            <a:xfrm>
              <a:off x="5785485" y="1731407"/>
              <a:ext cx="2490319" cy="1955852"/>
            </a:xfrm>
            <a:prstGeom prst="rect">
              <a:avLst/>
            </a:prstGeom>
            <a:noFill/>
            <a:ln>
              <a:noFill/>
            </a:ln>
          </p:spPr>
          <p:txBody>
            <a:bodyPr spcFirstLastPara="1" wrap="square" lIns="114300" tIns="114300" rIns="114300" bIns="114300" anchor="ctr" anchorCtr="0">
              <a:noAutofit/>
            </a:bodyPr>
            <a:lstStyle/>
            <a:p>
              <a:pPr algn="ctr"/>
              <a:r>
                <a:rPr lang="de-DE" sz="2400" dirty="0" err="1">
                  <a:solidFill>
                    <a:schemeClr val="bg1"/>
                  </a:solidFill>
                  <a:latin typeface="Aptos" panose="020B0004020202020204" pitchFamily="34" charset="0"/>
                </a:rPr>
                <a:t>Recours</a:t>
              </a:r>
              <a:r>
                <a:rPr lang="de-DE" sz="2400" dirty="0">
                  <a:solidFill>
                    <a:schemeClr val="bg1"/>
                  </a:solidFill>
                  <a:latin typeface="Aptos" panose="020B0004020202020204" pitchFamily="34" charset="0"/>
                </a:rPr>
                <a:t> à des </a:t>
              </a:r>
              <a:r>
                <a:rPr lang="de-DE" sz="2400" dirty="0" err="1">
                  <a:solidFill>
                    <a:schemeClr val="bg1"/>
                  </a:solidFill>
                  <a:latin typeface="Aptos" panose="020B0004020202020204" pitchFamily="34" charset="0"/>
                </a:rPr>
                <a:t>compétences</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spécifiques</a:t>
              </a:r>
              <a:r>
                <a:rPr lang="de-DE" sz="2400" dirty="0">
                  <a:solidFill>
                    <a:schemeClr val="bg1"/>
                  </a:solidFill>
                  <a:latin typeface="Aptos" panose="020B0004020202020204" pitchFamily="34" charset="0"/>
                </a:rPr>
                <a:t> si </a:t>
              </a:r>
              <a:r>
                <a:rPr lang="de-DE" sz="2400" dirty="0" err="1">
                  <a:solidFill>
                    <a:schemeClr val="bg1"/>
                  </a:solidFill>
                  <a:latin typeface="Aptos" panose="020B0004020202020204" pitchFamily="34" charset="0"/>
                </a:rPr>
                <a:t>nécessaire</a:t>
              </a:r>
              <a:endParaRPr lang="de-DE" sz="2400" dirty="0">
                <a:solidFill>
                  <a:schemeClr val="bg1"/>
                </a:solidFill>
                <a:effectLst/>
                <a:latin typeface="Aptos" panose="020B0004020202020204" pitchFamily="34" charset="0"/>
              </a:endParaRPr>
            </a:p>
          </p:txBody>
        </p:sp>
        <p:sp>
          <p:nvSpPr>
            <p:cNvPr id="145" name="Google Shape;145;p7"/>
            <p:cNvSpPr/>
            <p:nvPr/>
          </p:nvSpPr>
          <p:spPr>
            <a:xfrm>
              <a:off x="8516708" y="1625600"/>
              <a:ext cx="2701933"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400" b="0" i="0" u="none" strike="noStrike" cap="none">
                <a:solidFill>
                  <a:schemeClr val="bg1"/>
                </a:solidFill>
                <a:latin typeface="Aptos" panose="020B0004020202020204" pitchFamily="34" charset="0"/>
                <a:sym typeface="Arial"/>
              </a:endParaRPr>
            </a:p>
          </p:txBody>
        </p:sp>
        <p:sp>
          <p:nvSpPr>
            <p:cNvPr id="146" name="Google Shape;146;p7"/>
            <p:cNvSpPr txBox="1"/>
            <p:nvPr/>
          </p:nvSpPr>
          <p:spPr>
            <a:xfrm>
              <a:off x="8622515" y="1731407"/>
              <a:ext cx="2490319" cy="1955852"/>
            </a:xfrm>
            <a:prstGeom prst="rect">
              <a:avLst/>
            </a:prstGeom>
            <a:noFill/>
            <a:ln>
              <a:noFill/>
            </a:ln>
          </p:spPr>
          <p:txBody>
            <a:bodyPr spcFirstLastPara="1" wrap="square" lIns="114300" tIns="114300" rIns="114300" bIns="114300" anchor="ctr" anchorCtr="0">
              <a:noAutofit/>
            </a:bodyPr>
            <a:lstStyle/>
            <a:p>
              <a:pPr algn="ctr"/>
              <a:r>
                <a:rPr lang="de-DE" sz="2400" dirty="0" err="1">
                  <a:solidFill>
                    <a:schemeClr val="bg1"/>
                  </a:solidFill>
                  <a:latin typeface="Aptos" panose="020B0004020202020204" pitchFamily="34" charset="0"/>
                </a:rPr>
                <a:t>Utilisation</a:t>
              </a:r>
              <a:r>
                <a:rPr lang="de-DE" sz="2400" dirty="0">
                  <a:solidFill>
                    <a:schemeClr val="bg1"/>
                  </a:solidFill>
                  <a:latin typeface="Aptos" panose="020B0004020202020204" pitchFamily="34" charset="0"/>
                </a:rPr>
                <a:t> des </a:t>
              </a:r>
              <a:r>
                <a:rPr lang="de-DE" sz="2400" dirty="0" err="1">
                  <a:solidFill>
                    <a:schemeClr val="bg1"/>
                  </a:solidFill>
                  <a:latin typeface="Aptos" panose="020B0004020202020204" pitchFamily="34" charset="0"/>
                </a:rPr>
                <a:t>outils</a:t>
              </a:r>
              <a:r>
                <a:rPr lang="de-DE" sz="2400" dirty="0">
                  <a:solidFill>
                    <a:schemeClr val="bg1"/>
                  </a:solidFill>
                  <a:latin typeface="Aptos" panose="020B0004020202020204" pitchFamily="34" charset="0"/>
                </a:rPr>
                <a:t> et </a:t>
              </a:r>
              <a:r>
                <a:rPr lang="de-DE" sz="2400" dirty="0" err="1">
                  <a:solidFill>
                    <a:schemeClr val="bg1"/>
                  </a:solidFill>
                  <a:latin typeface="Aptos" panose="020B0004020202020204" pitchFamily="34" charset="0"/>
                </a:rPr>
                <a:t>informations</a:t>
              </a:r>
              <a:r>
                <a:rPr lang="de-DE" sz="2400" dirty="0">
                  <a:solidFill>
                    <a:schemeClr val="bg1"/>
                  </a:solidFill>
                  <a:latin typeface="Aptos" panose="020B0004020202020204" pitchFamily="34" charset="0"/>
                </a:rPr>
                <a:t> disponibles</a:t>
              </a:r>
              <a:endParaRPr lang="de-DE" sz="2400" dirty="0">
                <a:solidFill>
                  <a:schemeClr val="bg1"/>
                </a:solidFill>
                <a:effectLst/>
                <a:latin typeface="Aptos" panose="020B00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9"/>
          <p:cNvSpPr txBox="1">
            <a:spLocks noGrp="1"/>
          </p:cNvSpPr>
          <p:nvPr>
            <p:ph type="title"/>
          </p:nvPr>
        </p:nvSpPr>
        <p:spPr>
          <a:xfrm>
            <a:off x="594360" y="372452"/>
            <a:ext cx="6787747" cy="1593507"/>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Réaliser</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un</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état</a:t>
            </a:r>
            <a:r>
              <a:rPr lang="de-DE" dirty="0">
                <a:latin typeface="Aptos Serif" panose="02020604070405020304" pitchFamily="18" charset="0"/>
                <a:cs typeface="Aptos Serif" panose="02020604070405020304" pitchFamily="18" charset="0"/>
              </a:rPr>
              <a:t> des </a:t>
            </a:r>
            <a:r>
              <a:rPr lang="de-DE" dirty="0" err="1">
                <a:latin typeface="Aptos Serif" panose="02020604070405020304" pitchFamily="18" charset="0"/>
                <a:cs typeface="Aptos Serif" panose="02020604070405020304" pitchFamily="18" charset="0"/>
              </a:rPr>
              <a:t>lieux</a:t>
            </a:r>
            <a:endParaRPr dirty="0">
              <a:latin typeface="Aptos Serif" panose="02020604070405020304" pitchFamily="18" charset="0"/>
              <a:ea typeface="Arial"/>
              <a:cs typeface="Aptos Serif" panose="02020604070405020304" pitchFamily="18" charset="0"/>
              <a:sym typeface="Arial"/>
            </a:endParaRPr>
          </a:p>
        </p:txBody>
      </p:sp>
      <p:sp>
        <p:nvSpPr>
          <p:cNvPr id="152" name="Google Shape;152;p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7</a:t>
            </a:fld>
            <a:endParaRPr/>
          </a:p>
        </p:txBody>
      </p:sp>
      <p:grpSp>
        <p:nvGrpSpPr>
          <p:cNvPr id="153" name="Google Shape;153;p9"/>
          <p:cNvGrpSpPr/>
          <p:nvPr/>
        </p:nvGrpSpPr>
        <p:grpSpPr>
          <a:xfrm>
            <a:off x="967225" y="1531620"/>
            <a:ext cx="10257549" cy="5418667"/>
            <a:chOff x="372865" y="0"/>
            <a:chExt cx="10257549" cy="5418667"/>
          </a:xfrm>
        </p:grpSpPr>
        <p:sp>
          <p:nvSpPr>
            <p:cNvPr id="154" name="Google Shape;154;p9"/>
            <p:cNvSpPr/>
            <p:nvPr/>
          </p:nvSpPr>
          <p:spPr>
            <a:xfrm>
              <a:off x="825245" y="0"/>
              <a:ext cx="9352788" cy="541866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0" i="0" u="none" strike="noStrike" cap="none">
                <a:solidFill>
                  <a:schemeClr val="bg1"/>
                </a:solidFill>
                <a:latin typeface="Aptos" panose="020B0004020202020204" pitchFamily="34" charset="0"/>
                <a:sym typeface="Arial"/>
              </a:endParaRPr>
            </a:p>
          </p:txBody>
        </p:sp>
        <p:sp>
          <p:nvSpPr>
            <p:cNvPr id="155" name="Google Shape;155;p9"/>
            <p:cNvSpPr/>
            <p:nvPr/>
          </p:nvSpPr>
          <p:spPr>
            <a:xfrm>
              <a:off x="372865" y="1625600"/>
              <a:ext cx="3300984"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0" i="0" u="none" strike="noStrike" cap="none">
                <a:solidFill>
                  <a:schemeClr val="bg1"/>
                </a:solidFill>
                <a:latin typeface="Aptos" panose="020B0004020202020204" pitchFamily="34" charset="0"/>
                <a:sym typeface="Arial"/>
              </a:endParaRPr>
            </a:p>
          </p:txBody>
        </p:sp>
        <p:sp>
          <p:nvSpPr>
            <p:cNvPr id="156" name="Google Shape;156;p9"/>
            <p:cNvSpPr txBox="1"/>
            <p:nvPr/>
          </p:nvSpPr>
          <p:spPr>
            <a:xfrm>
              <a:off x="478672" y="1731407"/>
              <a:ext cx="3089370" cy="1955852"/>
            </a:xfrm>
            <a:prstGeom prst="rect">
              <a:avLst/>
            </a:prstGeom>
            <a:noFill/>
            <a:ln>
              <a:noFill/>
            </a:ln>
          </p:spPr>
          <p:txBody>
            <a:bodyPr spcFirstLastPara="1" wrap="square" lIns="121900" tIns="121900" rIns="121900" bIns="121900" anchor="ctr" anchorCtr="0">
              <a:noAutofit/>
            </a:bodyPr>
            <a:lstStyle/>
            <a:p>
              <a:pPr lvl="0" algn="ctr">
                <a:lnSpc>
                  <a:spcPct val="90000"/>
                </a:lnSpc>
              </a:pPr>
              <a:r>
                <a:rPr lang="de-DE" sz="2400" dirty="0" err="1">
                  <a:solidFill>
                    <a:schemeClr val="bg1"/>
                  </a:solidFill>
                  <a:latin typeface="Aptos" panose="020B0004020202020204" pitchFamily="34" charset="0"/>
                </a:rPr>
                <a:t>Identification</a:t>
              </a:r>
              <a:r>
                <a:rPr lang="de-DE" sz="2400" dirty="0">
                  <a:solidFill>
                    <a:schemeClr val="bg1"/>
                  </a:solidFill>
                  <a:latin typeface="Aptos" panose="020B0004020202020204" pitchFamily="34" charset="0"/>
                </a:rPr>
                <a:t> des </a:t>
              </a:r>
              <a:r>
                <a:rPr lang="de-DE" sz="2400" dirty="0" err="1">
                  <a:solidFill>
                    <a:schemeClr val="bg1"/>
                  </a:solidFill>
                  <a:latin typeface="Aptos" panose="020B0004020202020204" pitchFamily="34" charset="0"/>
                </a:rPr>
                <a:t>collègues</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impliqué·e·s</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dans</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les</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achats</a:t>
              </a:r>
              <a:endParaRPr sz="2400" b="0" i="0" u="none" strike="noStrike" cap="none" dirty="0">
                <a:solidFill>
                  <a:schemeClr val="bg1"/>
                </a:solidFill>
                <a:latin typeface="Aptos" panose="020B0004020202020204" pitchFamily="34" charset="0"/>
                <a:sym typeface="Arial"/>
              </a:endParaRPr>
            </a:p>
          </p:txBody>
        </p:sp>
        <p:sp>
          <p:nvSpPr>
            <p:cNvPr id="157" name="Google Shape;157;p9"/>
            <p:cNvSpPr/>
            <p:nvPr/>
          </p:nvSpPr>
          <p:spPr>
            <a:xfrm>
              <a:off x="3851147" y="1625600"/>
              <a:ext cx="3300984"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0" i="0" u="none" strike="noStrike" cap="none">
                <a:solidFill>
                  <a:schemeClr val="bg1"/>
                </a:solidFill>
                <a:latin typeface="Aptos" panose="020B0004020202020204" pitchFamily="34" charset="0"/>
                <a:sym typeface="Arial"/>
              </a:endParaRPr>
            </a:p>
          </p:txBody>
        </p:sp>
        <p:sp>
          <p:nvSpPr>
            <p:cNvPr id="158" name="Google Shape;158;p9"/>
            <p:cNvSpPr txBox="1"/>
            <p:nvPr/>
          </p:nvSpPr>
          <p:spPr>
            <a:xfrm>
              <a:off x="3956954" y="1731407"/>
              <a:ext cx="3089370" cy="1955852"/>
            </a:xfrm>
            <a:prstGeom prst="rect">
              <a:avLst/>
            </a:prstGeom>
            <a:noFill/>
            <a:ln>
              <a:noFill/>
            </a:ln>
          </p:spPr>
          <p:txBody>
            <a:bodyPr spcFirstLastPara="1" wrap="square" lIns="121900" tIns="121900" rIns="121900" bIns="121900" anchor="ctr" anchorCtr="0">
              <a:noAutofit/>
            </a:bodyPr>
            <a:lstStyle/>
            <a:p>
              <a:pPr lvl="0" algn="ctr">
                <a:lnSpc>
                  <a:spcPct val="90000"/>
                </a:lnSpc>
              </a:pPr>
              <a:r>
                <a:rPr lang="de-DE" sz="2400" dirty="0" err="1">
                  <a:solidFill>
                    <a:schemeClr val="bg1"/>
                  </a:solidFill>
                  <a:latin typeface="Aptos" panose="020B0004020202020204" pitchFamily="34" charset="0"/>
                </a:rPr>
                <a:t>Collecte</a:t>
              </a:r>
              <a:r>
                <a:rPr lang="de-DE" sz="2400" dirty="0">
                  <a:solidFill>
                    <a:schemeClr val="bg1"/>
                  </a:solidFill>
                  <a:latin typeface="Aptos" panose="020B0004020202020204" pitchFamily="34" charset="0"/>
                </a:rPr>
                <a:t> de </a:t>
              </a:r>
              <a:r>
                <a:rPr lang="de-DE" sz="2400" dirty="0" err="1">
                  <a:solidFill>
                    <a:schemeClr val="bg1"/>
                  </a:solidFill>
                  <a:latin typeface="Aptos" panose="020B0004020202020204" pitchFamily="34" charset="0"/>
                </a:rPr>
                <a:t>données</a:t>
              </a:r>
              <a:r>
                <a:rPr lang="de-DE" sz="2400" dirty="0">
                  <a:solidFill>
                    <a:schemeClr val="bg1"/>
                  </a:solidFill>
                  <a:latin typeface="Aptos" panose="020B0004020202020204" pitchFamily="34" charset="0"/>
                </a:rPr>
                <a:t> en </a:t>
              </a:r>
              <a:r>
                <a:rPr lang="de-DE" sz="2400" dirty="0" err="1">
                  <a:solidFill>
                    <a:schemeClr val="bg1"/>
                  </a:solidFill>
                  <a:latin typeface="Aptos" panose="020B0004020202020204" pitchFamily="34" charset="0"/>
                </a:rPr>
                <a:t>concertation</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avec</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les</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collègues</a:t>
              </a:r>
              <a:endParaRPr sz="2400" b="0" i="0" u="none" strike="noStrike" cap="none" dirty="0">
                <a:solidFill>
                  <a:schemeClr val="bg1"/>
                </a:solidFill>
                <a:latin typeface="Aptos" panose="020B0004020202020204" pitchFamily="34" charset="0"/>
                <a:sym typeface="Arial"/>
              </a:endParaRPr>
            </a:p>
          </p:txBody>
        </p:sp>
        <p:sp>
          <p:nvSpPr>
            <p:cNvPr id="159" name="Google Shape;159;p9"/>
            <p:cNvSpPr/>
            <p:nvPr/>
          </p:nvSpPr>
          <p:spPr>
            <a:xfrm>
              <a:off x="7329430" y="1625600"/>
              <a:ext cx="3300984"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0" i="0" u="none" strike="noStrike" cap="none">
                <a:solidFill>
                  <a:schemeClr val="bg1"/>
                </a:solidFill>
                <a:latin typeface="Aptos" panose="020B0004020202020204" pitchFamily="34" charset="0"/>
                <a:sym typeface="Arial"/>
              </a:endParaRPr>
            </a:p>
          </p:txBody>
        </p:sp>
        <p:sp>
          <p:nvSpPr>
            <p:cNvPr id="160" name="Google Shape;160;p9"/>
            <p:cNvSpPr txBox="1"/>
            <p:nvPr/>
          </p:nvSpPr>
          <p:spPr>
            <a:xfrm>
              <a:off x="7435237" y="1731407"/>
              <a:ext cx="3089370" cy="1955852"/>
            </a:xfrm>
            <a:prstGeom prst="rect">
              <a:avLst/>
            </a:prstGeom>
            <a:noFill/>
            <a:ln>
              <a:noFill/>
            </a:ln>
          </p:spPr>
          <p:txBody>
            <a:bodyPr spcFirstLastPara="1" wrap="square" lIns="121900" tIns="121900" rIns="121900" bIns="121900" anchor="ctr" anchorCtr="0">
              <a:noAutofit/>
            </a:bodyPr>
            <a:lstStyle/>
            <a:p>
              <a:pPr lvl="0" algn="ctr">
                <a:lnSpc>
                  <a:spcPct val="90000"/>
                </a:lnSpc>
              </a:pPr>
              <a:r>
                <a:rPr lang="de-DE" sz="2400" dirty="0" err="1">
                  <a:solidFill>
                    <a:schemeClr val="bg1"/>
                  </a:solidFill>
                  <a:latin typeface="Aptos" panose="020B0004020202020204" pitchFamily="34" charset="0"/>
                </a:rPr>
                <a:t>Traitement</a:t>
              </a:r>
              <a:r>
                <a:rPr lang="de-DE" sz="2400" dirty="0">
                  <a:solidFill>
                    <a:schemeClr val="bg1"/>
                  </a:solidFill>
                  <a:latin typeface="Aptos" panose="020B0004020202020204" pitchFamily="34" charset="0"/>
                </a:rPr>
                <a:t> des </a:t>
              </a:r>
              <a:r>
                <a:rPr lang="de-DE" sz="2400" dirty="0" err="1">
                  <a:solidFill>
                    <a:schemeClr val="bg1"/>
                  </a:solidFill>
                  <a:latin typeface="Aptos" panose="020B0004020202020204" pitchFamily="34" charset="0"/>
                </a:rPr>
                <a:t>informations</a:t>
              </a:r>
              <a:r>
                <a:rPr lang="de-DE" sz="2400" dirty="0">
                  <a:solidFill>
                    <a:schemeClr val="bg1"/>
                  </a:solidFill>
                  <a:latin typeface="Aptos" panose="020B0004020202020204" pitchFamily="34" charset="0"/>
                </a:rPr>
                <a:t> et </a:t>
              </a:r>
              <a:r>
                <a:rPr lang="de-DE" sz="2400" dirty="0" err="1">
                  <a:solidFill>
                    <a:schemeClr val="bg1"/>
                  </a:solidFill>
                  <a:latin typeface="Aptos" panose="020B0004020202020204" pitchFamily="34" charset="0"/>
                </a:rPr>
                <a:t>création</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d’une</a:t>
              </a:r>
              <a:r>
                <a:rPr lang="de-DE" sz="2400" dirty="0">
                  <a:solidFill>
                    <a:schemeClr val="bg1"/>
                  </a:solidFill>
                  <a:latin typeface="Aptos" panose="020B0004020202020204" pitchFamily="34" charset="0"/>
                </a:rPr>
                <a:t> vue </a:t>
              </a:r>
              <a:r>
                <a:rPr lang="de-DE" sz="2400" dirty="0" err="1">
                  <a:solidFill>
                    <a:schemeClr val="bg1"/>
                  </a:solidFill>
                  <a:latin typeface="Aptos" panose="020B0004020202020204" pitchFamily="34" charset="0"/>
                </a:rPr>
                <a:t>d’ensemble</a:t>
              </a:r>
              <a:endParaRPr sz="2400" b="0" i="0" u="none" strike="noStrike" cap="none" dirty="0">
                <a:solidFill>
                  <a:schemeClr val="bg1"/>
                </a:solidFill>
                <a:latin typeface="Aptos" panose="020B0004020202020204" pitchFamily="34" charset="0"/>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txBox="1">
            <a:spLocks noGrp="1"/>
          </p:cNvSpPr>
          <p:nvPr>
            <p:ph type="title"/>
          </p:nvPr>
        </p:nvSpPr>
        <p:spPr>
          <a:xfrm>
            <a:off x="530435" y="380997"/>
            <a:ext cx="6787800" cy="1593600"/>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Fixer des </a:t>
            </a:r>
            <a:r>
              <a:rPr lang="de-DE" dirty="0" err="1">
                <a:latin typeface="Aptos Serif" panose="02020604070405020304" pitchFamily="18" charset="0"/>
                <a:cs typeface="Aptos Serif" panose="02020604070405020304" pitchFamily="18" charset="0"/>
              </a:rPr>
              <a:t>objectifs</a:t>
            </a:r>
            <a:r>
              <a:rPr lang="de-DE" dirty="0">
                <a:latin typeface="Aptos Serif" panose="02020604070405020304" pitchFamily="18" charset="0"/>
                <a:cs typeface="Aptos Serif" panose="02020604070405020304" pitchFamily="18" charset="0"/>
              </a:rPr>
              <a:t> et </a:t>
            </a:r>
            <a:r>
              <a:rPr lang="de-DE" dirty="0" err="1">
                <a:latin typeface="Aptos Serif" panose="02020604070405020304" pitchFamily="18" charset="0"/>
                <a:cs typeface="Aptos Serif" panose="02020604070405020304" pitchFamily="18" charset="0"/>
              </a:rPr>
              <a:t>définir</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leur</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portée</a:t>
            </a:r>
            <a:endParaRPr dirty="0">
              <a:latin typeface="Aptos Serif" panose="02020604070405020304" pitchFamily="18" charset="0"/>
              <a:ea typeface="Arial"/>
              <a:cs typeface="Aptos Serif" panose="02020604070405020304" pitchFamily="18" charset="0"/>
              <a:sym typeface="Arial"/>
            </a:endParaRPr>
          </a:p>
        </p:txBody>
      </p:sp>
      <p:sp>
        <p:nvSpPr>
          <p:cNvPr id="167" name="Google Shape;167;p1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8</a:t>
            </a:fld>
            <a:endParaRPr/>
          </a:p>
        </p:txBody>
      </p:sp>
      <p:grpSp>
        <p:nvGrpSpPr>
          <p:cNvPr id="168" name="Google Shape;168;p10"/>
          <p:cNvGrpSpPr/>
          <p:nvPr/>
        </p:nvGrpSpPr>
        <p:grpSpPr>
          <a:xfrm>
            <a:off x="594360" y="1439333"/>
            <a:ext cx="11233251" cy="5418667"/>
            <a:chOff x="1219" y="0"/>
            <a:chExt cx="11233251" cy="5418667"/>
          </a:xfrm>
        </p:grpSpPr>
        <p:sp>
          <p:nvSpPr>
            <p:cNvPr id="169" name="Google Shape;169;p10"/>
            <p:cNvSpPr/>
            <p:nvPr/>
          </p:nvSpPr>
          <p:spPr>
            <a:xfrm>
              <a:off x="842676" y="0"/>
              <a:ext cx="9550336" cy="541866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400" b="0" i="0" u="none" strike="noStrike" cap="none">
                <a:solidFill>
                  <a:schemeClr val="bg1"/>
                </a:solidFill>
                <a:latin typeface="Aptos" panose="020B0004020202020204" pitchFamily="34" charset="0"/>
                <a:sym typeface="Arial"/>
              </a:endParaRPr>
            </a:p>
          </p:txBody>
        </p:sp>
        <p:sp>
          <p:nvSpPr>
            <p:cNvPr id="170" name="Google Shape;170;p10"/>
            <p:cNvSpPr/>
            <p:nvPr/>
          </p:nvSpPr>
          <p:spPr>
            <a:xfrm>
              <a:off x="1219" y="1625600"/>
              <a:ext cx="2662860"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400" b="0" i="0" u="none" strike="noStrike" cap="none">
                <a:solidFill>
                  <a:schemeClr val="bg1"/>
                </a:solidFill>
                <a:latin typeface="Aptos" panose="020B0004020202020204" pitchFamily="34" charset="0"/>
                <a:sym typeface="Arial"/>
              </a:endParaRPr>
            </a:p>
          </p:txBody>
        </p:sp>
        <p:sp>
          <p:nvSpPr>
            <p:cNvPr id="171" name="Google Shape;171;p10"/>
            <p:cNvSpPr txBox="1"/>
            <p:nvPr/>
          </p:nvSpPr>
          <p:spPr>
            <a:xfrm>
              <a:off x="107026" y="1731407"/>
              <a:ext cx="2451246" cy="1955852"/>
            </a:xfrm>
            <a:prstGeom prst="rect">
              <a:avLst/>
            </a:prstGeom>
            <a:noFill/>
            <a:ln>
              <a:noFill/>
            </a:ln>
          </p:spPr>
          <p:txBody>
            <a:bodyPr spcFirstLastPara="1" wrap="square" lIns="99050" tIns="99050" rIns="99050" bIns="99050" anchor="ctr" anchorCtr="0">
              <a:noAutofit/>
            </a:bodyPr>
            <a:lstStyle/>
            <a:p>
              <a:pPr lvl="0" algn="ctr">
                <a:lnSpc>
                  <a:spcPct val="90000"/>
                </a:lnSpc>
                <a:buSzPts val="2600"/>
              </a:pPr>
              <a:r>
                <a:rPr lang="de-DE" sz="2400" dirty="0" err="1">
                  <a:solidFill>
                    <a:schemeClr val="bg1"/>
                  </a:solidFill>
                  <a:latin typeface="Aptos" panose="020B0004020202020204" pitchFamily="34" charset="0"/>
                </a:rPr>
                <a:t>Développement</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d’objectifs</a:t>
              </a:r>
              <a:r>
                <a:rPr lang="de-DE" sz="2400" dirty="0">
                  <a:solidFill>
                    <a:schemeClr val="bg1"/>
                  </a:solidFill>
                  <a:latin typeface="Aptos" panose="020B0004020202020204" pitchFamily="34" charset="0"/>
                </a:rPr>
                <a:t> SMART</a:t>
              </a:r>
              <a:endParaRPr sz="2400" b="0" i="0" u="none" strike="noStrike" cap="none" dirty="0">
                <a:solidFill>
                  <a:schemeClr val="bg1"/>
                </a:solidFill>
                <a:latin typeface="Aptos" panose="020B0004020202020204" pitchFamily="34" charset="0"/>
                <a:cs typeface="Aptos Serif" panose="02020604070405020304" pitchFamily="18" charset="0"/>
                <a:sym typeface="Arial"/>
              </a:endParaRPr>
            </a:p>
          </p:txBody>
        </p:sp>
        <p:sp>
          <p:nvSpPr>
            <p:cNvPr id="172" name="Google Shape;172;p10"/>
            <p:cNvSpPr/>
            <p:nvPr/>
          </p:nvSpPr>
          <p:spPr>
            <a:xfrm>
              <a:off x="2858016" y="1625600"/>
              <a:ext cx="2662860"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400" b="0" i="0" u="none" strike="noStrike" cap="none">
                <a:solidFill>
                  <a:schemeClr val="bg1"/>
                </a:solidFill>
                <a:latin typeface="Aptos" panose="020B0004020202020204" pitchFamily="34" charset="0"/>
                <a:sym typeface="Arial"/>
              </a:endParaRPr>
            </a:p>
          </p:txBody>
        </p:sp>
        <p:sp>
          <p:nvSpPr>
            <p:cNvPr id="173" name="Google Shape;173;p10"/>
            <p:cNvSpPr txBox="1"/>
            <p:nvPr/>
          </p:nvSpPr>
          <p:spPr>
            <a:xfrm>
              <a:off x="2963823" y="1731407"/>
              <a:ext cx="2451246" cy="1955852"/>
            </a:xfrm>
            <a:prstGeom prst="rect">
              <a:avLst/>
            </a:prstGeom>
            <a:noFill/>
            <a:ln>
              <a:noFill/>
            </a:ln>
          </p:spPr>
          <p:txBody>
            <a:bodyPr spcFirstLastPara="1" wrap="square" lIns="99050" tIns="99050" rIns="99050" bIns="99050" anchor="ctr" anchorCtr="0">
              <a:noAutofit/>
            </a:bodyPr>
            <a:lstStyle/>
            <a:p>
              <a:pPr algn="ctr"/>
              <a:r>
                <a:rPr lang="de-DE" sz="2400" dirty="0" err="1">
                  <a:solidFill>
                    <a:schemeClr val="bg1"/>
                  </a:solidFill>
                  <a:latin typeface="Aptos" panose="020B0004020202020204" pitchFamily="34" charset="0"/>
                </a:rPr>
                <a:t>Sélection</a:t>
              </a:r>
              <a:r>
                <a:rPr lang="de-DE" sz="2400" dirty="0">
                  <a:solidFill>
                    <a:schemeClr val="bg1"/>
                  </a:solidFill>
                  <a:latin typeface="Aptos" panose="020B0004020202020204" pitchFamily="34" charset="0"/>
                </a:rPr>
                <a:t> de </a:t>
              </a:r>
              <a:r>
                <a:rPr lang="de-DE" sz="2400" dirty="0" err="1">
                  <a:solidFill>
                    <a:schemeClr val="bg1"/>
                  </a:solidFill>
                  <a:latin typeface="Aptos" panose="020B0004020202020204" pitchFamily="34" charset="0"/>
                </a:rPr>
                <a:t>produits</a:t>
              </a:r>
              <a:r>
                <a:rPr lang="de-DE" sz="2400" dirty="0">
                  <a:solidFill>
                    <a:schemeClr val="bg1"/>
                  </a:solidFill>
                  <a:latin typeface="Aptos" panose="020B0004020202020204" pitchFamily="34" charset="0"/>
                </a:rPr>
                <a:t> et </a:t>
              </a:r>
              <a:r>
                <a:rPr lang="de-DE" sz="2400" dirty="0" err="1">
                  <a:solidFill>
                    <a:schemeClr val="bg1"/>
                  </a:solidFill>
                  <a:latin typeface="Aptos" panose="020B0004020202020204" pitchFamily="34" charset="0"/>
                </a:rPr>
                <a:t>services</a:t>
              </a:r>
              <a:endParaRPr lang="de-DE" sz="2400" dirty="0">
                <a:solidFill>
                  <a:schemeClr val="bg1"/>
                </a:solidFill>
                <a:effectLst/>
                <a:latin typeface="Aptos" panose="020B0004020202020204" pitchFamily="34" charset="0"/>
              </a:endParaRPr>
            </a:p>
          </p:txBody>
        </p:sp>
        <p:sp>
          <p:nvSpPr>
            <p:cNvPr id="174" name="Google Shape;174;p10"/>
            <p:cNvSpPr/>
            <p:nvPr/>
          </p:nvSpPr>
          <p:spPr>
            <a:xfrm>
              <a:off x="5714813" y="1625600"/>
              <a:ext cx="2662860"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400" b="0" i="0" u="none" strike="noStrike" cap="none">
                <a:solidFill>
                  <a:schemeClr val="bg1"/>
                </a:solidFill>
                <a:latin typeface="Aptos" panose="020B0004020202020204" pitchFamily="34" charset="0"/>
                <a:sym typeface="Arial"/>
              </a:endParaRPr>
            </a:p>
          </p:txBody>
        </p:sp>
        <p:sp>
          <p:nvSpPr>
            <p:cNvPr id="175" name="Google Shape;175;p10"/>
            <p:cNvSpPr txBox="1"/>
            <p:nvPr/>
          </p:nvSpPr>
          <p:spPr>
            <a:xfrm>
              <a:off x="5820620" y="1731407"/>
              <a:ext cx="2451246" cy="1955852"/>
            </a:xfrm>
            <a:prstGeom prst="rect">
              <a:avLst/>
            </a:prstGeom>
            <a:noFill/>
            <a:ln>
              <a:noFill/>
            </a:ln>
          </p:spPr>
          <p:txBody>
            <a:bodyPr spcFirstLastPara="1" wrap="square" lIns="99050" tIns="99050" rIns="99050" bIns="99050" anchor="ctr" anchorCtr="0">
              <a:noAutofit/>
            </a:bodyPr>
            <a:lstStyle/>
            <a:p>
              <a:pPr algn="ctr"/>
              <a:r>
                <a:rPr lang="de-DE" sz="2400" dirty="0" err="1">
                  <a:solidFill>
                    <a:schemeClr val="bg1"/>
                  </a:solidFill>
                  <a:latin typeface="Aptos" panose="020B0004020202020204" pitchFamily="34" charset="0"/>
                </a:rPr>
                <a:t>Sélection</a:t>
              </a:r>
              <a:r>
                <a:rPr lang="de-DE" sz="2400" dirty="0">
                  <a:solidFill>
                    <a:schemeClr val="bg1"/>
                  </a:solidFill>
                  <a:latin typeface="Aptos" panose="020B0004020202020204" pitchFamily="34" charset="0"/>
                </a:rPr>
                <a:t> des </a:t>
              </a:r>
              <a:r>
                <a:rPr lang="de-DE" sz="2400" dirty="0" err="1">
                  <a:solidFill>
                    <a:schemeClr val="bg1"/>
                  </a:solidFill>
                  <a:latin typeface="Aptos" panose="020B0004020202020204" pitchFamily="34" charset="0"/>
                </a:rPr>
                <a:t>critères</a:t>
              </a:r>
              <a:r>
                <a:rPr lang="de-DE" sz="2400" dirty="0">
                  <a:solidFill>
                    <a:schemeClr val="bg1"/>
                  </a:solidFill>
                  <a:latin typeface="Aptos" panose="020B0004020202020204" pitchFamily="34" charset="0"/>
                </a:rPr>
                <a:t> de </a:t>
              </a:r>
              <a:r>
                <a:rPr lang="de-DE" sz="2400" dirty="0" err="1">
                  <a:solidFill>
                    <a:schemeClr val="bg1"/>
                  </a:solidFill>
                  <a:latin typeface="Aptos" panose="020B0004020202020204" pitchFamily="34" charset="0"/>
                </a:rPr>
                <a:t>durabilité</a:t>
              </a:r>
              <a:endParaRPr lang="de-DE" sz="2400" dirty="0">
                <a:solidFill>
                  <a:schemeClr val="bg1"/>
                </a:solidFill>
                <a:effectLst/>
                <a:latin typeface="Aptos" panose="020B0004020202020204" pitchFamily="34" charset="0"/>
              </a:endParaRPr>
            </a:p>
          </p:txBody>
        </p:sp>
        <p:sp>
          <p:nvSpPr>
            <p:cNvPr id="176" name="Google Shape;176;p10"/>
            <p:cNvSpPr/>
            <p:nvPr/>
          </p:nvSpPr>
          <p:spPr>
            <a:xfrm>
              <a:off x="8571610" y="1625600"/>
              <a:ext cx="2662860"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400" b="0" i="0" u="none" strike="noStrike" cap="none">
                <a:solidFill>
                  <a:schemeClr val="bg1"/>
                </a:solidFill>
                <a:latin typeface="Aptos" panose="020B0004020202020204" pitchFamily="34" charset="0"/>
                <a:sym typeface="Arial"/>
              </a:endParaRPr>
            </a:p>
          </p:txBody>
        </p:sp>
        <p:sp>
          <p:nvSpPr>
            <p:cNvPr id="177" name="Google Shape;177;p10"/>
            <p:cNvSpPr txBox="1"/>
            <p:nvPr/>
          </p:nvSpPr>
          <p:spPr>
            <a:xfrm>
              <a:off x="8677417" y="1731407"/>
              <a:ext cx="2451246" cy="1955852"/>
            </a:xfrm>
            <a:prstGeom prst="rect">
              <a:avLst/>
            </a:prstGeom>
            <a:noFill/>
            <a:ln>
              <a:noFill/>
            </a:ln>
          </p:spPr>
          <p:txBody>
            <a:bodyPr spcFirstLastPara="1" wrap="square" lIns="99050" tIns="99050" rIns="99050" bIns="99050" anchor="ctr" anchorCtr="0">
              <a:noAutofit/>
            </a:bodyPr>
            <a:lstStyle/>
            <a:p>
              <a:pPr algn="ctr"/>
              <a:r>
                <a:rPr lang="de-DE" sz="2400" dirty="0" err="1">
                  <a:solidFill>
                    <a:schemeClr val="bg1"/>
                  </a:solidFill>
                  <a:latin typeface="Aptos" panose="020B0004020202020204" pitchFamily="34" charset="0"/>
                </a:rPr>
                <a:t>Intégration</a:t>
              </a:r>
              <a:r>
                <a:rPr lang="de-DE" sz="2400" dirty="0">
                  <a:solidFill>
                    <a:schemeClr val="bg1"/>
                  </a:solidFill>
                  <a:latin typeface="Aptos" panose="020B0004020202020204" pitchFamily="34" charset="0"/>
                </a:rPr>
                <a:t> des </a:t>
              </a:r>
              <a:r>
                <a:rPr lang="de-DE" sz="2400" dirty="0" err="1">
                  <a:solidFill>
                    <a:schemeClr val="bg1"/>
                  </a:solidFill>
                  <a:latin typeface="Aptos" panose="020B0004020202020204" pitchFamily="34" charset="0"/>
                </a:rPr>
                <a:t>critères</a:t>
              </a:r>
              <a:r>
                <a:rPr lang="de-DE" sz="2400" dirty="0">
                  <a:solidFill>
                    <a:schemeClr val="bg1"/>
                  </a:solidFill>
                  <a:latin typeface="Aptos" panose="020B0004020202020204" pitchFamily="34" charset="0"/>
                </a:rPr>
                <a:t> de </a:t>
              </a:r>
              <a:r>
                <a:rPr lang="de-DE" sz="2400" dirty="0" err="1">
                  <a:solidFill>
                    <a:schemeClr val="bg1"/>
                  </a:solidFill>
                  <a:latin typeface="Aptos" panose="020B0004020202020204" pitchFamily="34" charset="0"/>
                </a:rPr>
                <a:t>durabilité</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dans</a:t>
              </a:r>
              <a:r>
                <a:rPr lang="de-DE" sz="2400" dirty="0">
                  <a:solidFill>
                    <a:schemeClr val="bg1"/>
                  </a:solidFill>
                  <a:latin typeface="Aptos" panose="020B0004020202020204" pitchFamily="34" charset="0"/>
                </a:rPr>
                <a:t> le </a:t>
              </a:r>
              <a:r>
                <a:rPr lang="de-DE" sz="2400" dirty="0" err="1">
                  <a:solidFill>
                    <a:schemeClr val="bg1"/>
                  </a:solidFill>
                  <a:latin typeface="Aptos" panose="020B0004020202020204" pitchFamily="34" charset="0"/>
                </a:rPr>
                <a:t>processus</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d’approvisionnement</a:t>
              </a:r>
              <a:endParaRPr lang="de-DE" sz="2400" dirty="0">
                <a:solidFill>
                  <a:schemeClr val="bg1"/>
                </a:solidFill>
                <a:effectLst/>
                <a:latin typeface="Aptos" panose="020B00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a:extLst>
            <a:ext uri="{FF2B5EF4-FFF2-40B4-BE49-F238E27FC236}">
              <a16:creationId xmlns:a16="http://schemas.microsoft.com/office/drawing/2014/main" id="{DB89E8CF-D65E-8588-413B-0D083B9F1DCC}"/>
            </a:ext>
          </a:extLst>
        </p:cNvPr>
        <p:cNvGrpSpPr/>
        <p:nvPr/>
      </p:nvGrpSpPr>
      <p:grpSpPr>
        <a:xfrm>
          <a:off x="0" y="0"/>
          <a:ext cx="0" cy="0"/>
          <a:chOff x="0" y="0"/>
          <a:chExt cx="0" cy="0"/>
        </a:xfrm>
      </p:grpSpPr>
      <p:sp>
        <p:nvSpPr>
          <p:cNvPr id="114" name="Google Shape;114;p30">
            <a:extLst>
              <a:ext uri="{FF2B5EF4-FFF2-40B4-BE49-F238E27FC236}">
                <a16:creationId xmlns:a16="http://schemas.microsoft.com/office/drawing/2014/main" id="{C80555C2-3532-314E-2781-53950C5924CA}"/>
              </a:ext>
            </a:extLst>
          </p:cNvPr>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r>
              <a:rPr lang="de-DE" dirty="0" err="1">
                <a:latin typeface="Aptos Serif" panose="02020604070405020304" pitchFamily="18" charset="0"/>
                <a:cs typeface="Aptos Serif" panose="02020604070405020304" pitchFamily="18" charset="0"/>
              </a:rPr>
              <a:t>Étapes</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importantes</a:t>
            </a:r>
            <a:r>
              <a:rPr lang="de-DE" dirty="0">
                <a:latin typeface="Aptos Serif" panose="02020604070405020304" pitchFamily="18" charset="0"/>
                <a:cs typeface="Aptos Serif" panose="02020604070405020304" pitchFamily="18" charset="0"/>
              </a:rPr>
              <a:t> :</a:t>
            </a:r>
            <a:endParaRPr lang="de-DE" dirty="0">
              <a:effectLst/>
              <a:latin typeface="Aptos Serif" panose="02020604070405020304" pitchFamily="18" charset="0"/>
              <a:cs typeface="Aptos Serif" panose="02020604070405020304" pitchFamily="18" charset="0"/>
            </a:endParaRPr>
          </a:p>
        </p:txBody>
      </p:sp>
      <p:sp>
        <p:nvSpPr>
          <p:cNvPr id="115" name="Google Shape;115;p30">
            <a:extLst>
              <a:ext uri="{FF2B5EF4-FFF2-40B4-BE49-F238E27FC236}">
                <a16:creationId xmlns:a16="http://schemas.microsoft.com/office/drawing/2014/main" id="{B1070A4E-6B8A-CA49-27F8-A9097ACB5A80}"/>
              </a:ext>
            </a:extLst>
          </p:cNvPr>
          <p:cNvSpPr txBox="1">
            <a:spLocks noGrp="1"/>
          </p:cNvSpPr>
          <p:nvPr>
            <p:ph type="body" idx="1"/>
          </p:nvPr>
        </p:nvSpPr>
        <p:spPr>
          <a:xfrm>
            <a:off x="594348" y="2281925"/>
            <a:ext cx="10867500" cy="4069800"/>
          </a:xfrm>
          <a:prstGeom prst="rect">
            <a:avLst/>
          </a:prstGeom>
          <a:noFill/>
          <a:ln>
            <a:noFill/>
          </a:ln>
        </p:spPr>
        <p:txBody>
          <a:bodyPr spcFirstLastPara="1" wrap="square" lIns="0" tIns="228600" rIns="0" bIns="0" anchor="t" anchorCtr="0">
            <a:normAutofit/>
          </a:bodyPr>
          <a:lstStyle/>
          <a:p>
            <a:r>
              <a:rPr lang="de-DE" dirty="0">
                <a:solidFill>
                  <a:srgbClr val="3F3F3F"/>
                </a:solidFill>
                <a:latin typeface="Aptos" panose="020B0004020202020204" pitchFamily="34" charset="0"/>
              </a:rPr>
              <a:t>1.1 Premiers </a:t>
            </a:r>
            <a:r>
              <a:rPr lang="de-DE" dirty="0" err="1">
                <a:solidFill>
                  <a:srgbClr val="3F3F3F"/>
                </a:solidFill>
                <a:latin typeface="Aptos" panose="020B0004020202020204" pitchFamily="34" charset="0"/>
              </a:rPr>
              <a:t>pas</a:t>
            </a:r>
            <a:endParaRPr lang="de-DE" dirty="0">
              <a:solidFill>
                <a:srgbClr val="3F3F3F"/>
              </a:solidFill>
              <a:latin typeface="Aptos" panose="020B0004020202020204" pitchFamily="34" charset="0"/>
            </a:endParaRPr>
          </a:p>
          <a:p>
            <a:r>
              <a:rPr lang="de-DE" dirty="0">
                <a:solidFill>
                  <a:srgbClr val="65B1BE"/>
                </a:solidFill>
                <a:latin typeface="Aptos" panose="020B0004020202020204" pitchFamily="34" charset="0"/>
              </a:rPr>
              <a:t>1.2 </a:t>
            </a:r>
            <a:r>
              <a:rPr lang="de-DE" dirty="0" err="1">
                <a:solidFill>
                  <a:srgbClr val="65B1BE"/>
                </a:solidFill>
                <a:latin typeface="Aptos" panose="020B0004020202020204" pitchFamily="34" charset="0"/>
              </a:rPr>
              <a:t>Étiquetage</a:t>
            </a:r>
            <a:r>
              <a:rPr lang="de-DE" dirty="0">
                <a:solidFill>
                  <a:srgbClr val="65B1BE"/>
                </a:solidFill>
                <a:latin typeface="Aptos" panose="020B0004020202020204" pitchFamily="34" charset="0"/>
              </a:rPr>
              <a:t> des </a:t>
            </a:r>
            <a:r>
              <a:rPr lang="de-DE" dirty="0" err="1">
                <a:solidFill>
                  <a:srgbClr val="65B1BE"/>
                </a:solidFill>
                <a:latin typeface="Aptos" panose="020B0004020202020204" pitchFamily="34" charset="0"/>
              </a:rPr>
              <a:t>produits</a:t>
            </a:r>
            <a:r>
              <a:rPr lang="de-DE" dirty="0">
                <a:solidFill>
                  <a:srgbClr val="65B1BE"/>
                </a:solidFill>
                <a:latin typeface="Aptos" panose="020B0004020202020204" pitchFamily="34" charset="0"/>
              </a:rPr>
              <a:t>, </a:t>
            </a:r>
            <a:r>
              <a:rPr lang="de-DE" dirty="0" err="1">
                <a:solidFill>
                  <a:srgbClr val="65B1BE"/>
                </a:solidFill>
                <a:latin typeface="Aptos" panose="020B0004020202020204" pitchFamily="34" charset="0"/>
              </a:rPr>
              <a:t>un</a:t>
            </a:r>
            <a:r>
              <a:rPr lang="de-DE" dirty="0">
                <a:solidFill>
                  <a:srgbClr val="65B1BE"/>
                </a:solidFill>
                <a:latin typeface="Aptos" panose="020B0004020202020204" pitchFamily="34" charset="0"/>
              </a:rPr>
              <a:t> </a:t>
            </a:r>
            <a:r>
              <a:rPr lang="de-DE" dirty="0" err="1">
                <a:solidFill>
                  <a:srgbClr val="65B1BE"/>
                </a:solidFill>
                <a:latin typeface="Aptos" panose="020B0004020202020204" pitchFamily="34" charset="0"/>
              </a:rPr>
              <a:t>outil</a:t>
            </a:r>
            <a:r>
              <a:rPr lang="de-DE" dirty="0">
                <a:solidFill>
                  <a:srgbClr val="65B1BE"/>
                </a:solidFill>
                <a:latin typeface="Aptos" panose="020B0004020202020204" pitchFamily="34" charset="0"/>
              </a:rPr>
              <a:t> indispensable</a:t>
            </a:r>
          </a:p>
          <a:p>
            <a:r>
              <a:rPr lang="de-DE" dirty="0">
                <a:solidFill>
                  <a:schemeClr val="tx1">
                    <a:lumMod val="75000"/>
                    <a:lumOff val="25000"/>
                  </a:schemeClr>
                </a:solidFill>
                <a:latin typeface="Aptos" panose="020B0004020202020204" pitchFamily="34" charset="0"/>
              </a:rPr>
              <a:t>1.3 Explorer le </a:t>
            </a:r>
            <a:r>
              <a:rPr lang="de-DE" dirty="0" err="1">
                <a:solidFill>
                  <a:schemeClr val="tx1">
                    <a:lumMod val="75000"/>
                    <a:lumOff val="25000"/>
                  </a:schemeClr>
                </a:solidFill>
                <a:latin typeface="Aptos" panose="020B0004020202020204" pitchFamily="34" charset="0"/>
              </a:rPr>
              <a:t>marché</a:t>
            </a:r>
            <a:r>
              <a:rPr lang="de-DE" dirty="0">
                <a:solidFill>
                  <a:schemeClr val="tx1">
                    <a:lumMod val="75000"/>
                    <a:lumOff val="25000"/>
                  </a:schemeClr>
                </a:solidFill>
                <a:latin typeface="Aptos" panose="020B0004020202020204" pitchFamily="34" charset="0"/>
              </a:rPr>
              <a:t> et </a:t>
            </a:r>
            <a:r>
              <a:rPr lang="de-DE" dirty="0" err="1">
                <a:solidFill>
                  <a:schemeClr val="tx1">
                    <a:lumMod val="75000"/>
                    <a:lumOff val="25000"/>
                  </a:schemeClr>
                </a:solidFill>
                <a:latin typeface="Aptos" panose="020B0004020202020204" pitchFamily="34" charset="0"/>
              </a:rPr>
              <a:t>créer</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un</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catalogue</a:t>
            </a:r>
            <a:endParaRPr lang="de-DE" dirty="0">
              <a:solidFill>
                <a:schemeClr val="tx1">
                  <a:lumMod val="75000"/>
                  <a:lumOff val="25000"/>
                </a:schemeClr>
              </a:solidFill>
              <a:latin typeface="Aptos" panose="020B0004020202020204" pitchFamily="34" charset="0"/>
            </a:endParaRPr>
          </a:p>
          <a:p>
            <a:r>
              <a:rPr lang="de-DE" dirty="0">
                <a:solidFill>
                  <a:schemeClr val="tx1">
                    <a:lumMod val="75000"/>
                    <a:lumOff val="25000"/>
                  </a:schemeClr>
                </a:solidFill>
                <a:latin typeface="Aptos" panose="020B0004020202020204" pitchFamily="34" charset="0"/>
              </a:rPr>
              <a:t>1.4 </a:t>
            </a:r>
            <a:r>
              <a:rPr lang="de-DE" dirty="0" err="1">
                <a:solidFill>
                  <a:schemeClr val="tx1">
                    <a:lumMod val="75000"/>
                    <a:lumOff val="25000"/>
                  </a:schemeClr>
                </a:solidFill>
                <a:latin typeface="Aptos" panose="020B0004020202020204" pitchFamily="34" charset="0"/>
              </a:rPr>
              <a:t>Acheter</a:t>
            </a:r>
            <a:r>
              <a:rPr lang="de-DE" dirty="0">
                <a:solidFill>
                  <a:schemeClr val="tx1">
                    <a:lumMod val="75000"/>
                    <a:lumOff val="25000"/>
                  </a:schemeClr>
                </a:solidFill>
                <a:latin typeface="Aptos" panose="020B0004020202020204" pitchFamily="34" charset="0"/>
              </a:rPr>
              <a:t> des </a:t>
            </a:r>
            <a:r>
              <a:rPr lang="de-DE" dirty="0" err="1">
                <a:solidFill>
                  <a:schemeClr val="tx1">
                    <a:lumMod val="75000"/>
                    <a:lumOff val="25000"/>
                  </a:schemeClr>
                </a:solidFill>
                <a:latin typeface="Aptos" panose="020B0004020202020204" pitchFamily="34" charset="0"/>
              </a:rPr>
              <a:t>produits</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locaux</a:t>
            </a:r>
            <a:r>
              <a:rPr lang="de-DE" dirty="0">
                <a:solidFill>
                  <a:schemeClr val="tx1">
                    <a:lumMod val="75000"/>
                    <a:lumOff val="25000"/>
                  </a:schemeClr>
                </a:solidFill>
                <a:latin typeface="Aptos" panose="020B0004020202020204" pitchFamily="34" charset="0"/>
              </a:rPr>
              <a:t> et </a:t>
            </a:r>
            <a:r>
              <a:rPr lang="de-DE" dirty="0" err="1">
                <a:solidFill>
                  <a:schemeClr val="tx1">
                    <a:lumMod val="75000"/>
                    <a:lumOff val="25000"/>
                  </a:schemeClr>
                </a:solidFill>
                <a:latin typeface="Aptos" panose="020B0004020202020204" pitchFamily="34" charset="0"/>
              </a:rPr>
              <a:t>régionaux</a:t>
            </a:r>
            <a:endParaRPr lang="de-DE" dirty="0">
              <a:solidFill>
                <a:schemeClr val="tx1">
                  <a:lumMod val="75000"/>
                  <a:lumOff val="25000"/>
                </a:schemeClr>
              </a:solidFill>
              <a:latin typeface="Aptos" panose="020B0004020202020204" pitchFamily="34" charset="0"/>
            </a:endParaRPr>
          </a:p>
          <a:p>
            <a:r>
              <a:rPr lang="de-DE" dirty="0">
                <a:solidFill>
                  <a:schemeClr val="tx1">
                    <a:lumMod val="75000"/>
                    <a:lumOff val="25000"/>
                  </a:schemeClr>
                </a:solidFill>
                <a:latin typeface="Aptos" panose="020B0004020202020204" pitchFamily="34" charset="0"/>
              </a:rPr>
              <a:t>1.5 Comment </a:t>
            </a:r>
            <a:r>
              <a:rPr lang="de-DE" dirty="0" err="1">
                <a:solidFill>
                  <a:schemeClr val="tx1">
                    <a:lumMod val="75000"/>
                    <a:lumOff val="25000"/>
                  </a:schemeClr>
                </a:solidFill>
                <a:latin typeface="Aptos" panose="020B0004020202020204" pitchFamily="34" charset="0"/>
              </a:rPr>
              <a:t>communiquer</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efficacement</a:t>
            </a:r>
            <a:endParaRPr lang="de-DE" dirty="0">
              <a:solidFill>
                <a:schemeClr val="tx1">
                  <a:lumMod val="75000"/>
                  <a:lumOff val="25000"/>
                </a:schemeClr>
              </a:solidFill>
              <a:latin typeface="Aptos" panose="020B0004020202020204" pitchFamily="34" charset="0"/>
            </a:endParaRPr>
          </a:p>
          <a:p>
            <a:pPr marL="457200" lvl="0" indent="-228600" algn="l" rtl="0">
              <a:lnSpc>
                <a:spcPct val="80000"/>
              </a:lnSpc>
              <a:spcBef>
                <a:spcPts val="2200"/>
              </a:spcBef>
              <a:spcAft>
                <a:spcPts val="0"/>
              </a:spcAft>
              <a:buSzPts val="2400"/>
              <a:buNone/>
            </a:pPr>
            <a:br>
              <a:rPr lang="de-DE" b="0" dirty="0">
                <a:solidFill>
                  <a:srgbClr val="3F3F3F"/>
                </a:solidFill>
                <a:latin typeface="Aptos" panose="020B0004020202020204" pitchFamily="34" charset="0"/>
                <a:sym typeface="Arial"/>
              </a:rPr>
            </a:br>
            <a:endParaRPr dirty="0">
              <a:solidFill>
                <a:srgbClr val="3F3F3F"/>
              </a:solidFill>
              <a:latin typeface="Aptos" panose="020B0004020202020204" pitchFamily="34" charset="0"/>
              <a:sym typeface="Arial"/>
            </a:endParaRPr>
          </a:p>
        </p:txBody>
      </p:sp>
    </p:spTree>
    <p:extLst>
      <p:ext uri="{BB962C8B-B14F-4D97-AF65-F5344CB8AC3E}">
        <p14:creationId xmlns:p14="http://schemas.microsoft.com/office/powerpoint/2010/main" val="1001064819"/>
      </p:ext>
    </p:extLst>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2740</Words>
  <Application>Microsoft Macintosh PowerPoint</Application>
  <PresentationFormat>Breitbild</PresentationFormat>
  <Paragraphs>215</Paragraphs>
  <Slides>22</Slides>
  <Notes>22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22</vt:i4>
      </vt:variant>
    </vt:vector>
  </HeadingPairs>
  <TitlesOfParts>
    <vt:vector size="28" baseType="lpstr">
      <vt:lpstr>Arial</vt:lpstr>
      <vt:lpstr>Aptos</vt:lpstr>
      <vt:lpstr>Calibri</vt:lpstr>
      <vt:lpstr>Play</vt:lpstr>
      <vt:lpstr>Aptos Serif</vt:lpstr>
      <vt:lpstr>Benutzerdefiniert</vt:lpstr>
      <vt:lpstr>PowerPoint-Präsentation</vt:lpstr>
      <vt:lpstr>Agenda </vt:lpstr>
      <vt:lpstr>Étapes importantes de la mise en œuvre</vt:lpstr>
      <vt:lpstr>Étapes importantes :</vt:lpstr>
      <vt:lpstr>Premiers pas</vt:lpstr>
      <vt:lpstr>Constituer une équipe et explorer les possibilités de soutien</vt:lpstr>
      <vt:lpstr>Réaliser un état des lieux</vt:lpstr>
      <vt:lpstr>Fixer des objectifs et définir leur portée</vt:lpstr>
      <vt:lpstr>Étapes importantes :</vt:lpstr>
      <vt:lpstr>Tant de labels…</vt:lpstr>
      <vt:lpstr>Pourquoi l’étiquetage des labels  est-il un outil indispensable?</vt:lpstr>
      <vt:lpstr>Étapes importantes :</vt:lpstr>
      <vt:lpstr>Explorer le marché et créer  un catalogue</vt:lpstr>
      <vt:lpstr>Création d’un catalogue</vt:lpstr>
      <vt:lpstr>Identification et évaluation des fournisseurs</vt:lpstr>
      <vt:lpstr>Vérification et mise à jour régulières</vt:lpstr>
      <vt:lpstr>Étapes importantes :</vt:lpstr>
      <vt:lpstr>Acheter des produits locaux et régionaux</vt:lpstr>
      <vt:lpstr>Étapes importantes :</vt:lpstr>
      <vt:lpstr>Communication : implication des employé·e·s des communes</vt:lpstr>
      <vt:lpstr>Canaux de communication :  implication des groupes</vt:lpstr>
      <vt:lpstr>Merci beaucoup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dc:creator>
  <cp:lastModifiedBy>Katharina Gasteiger</cp:lastModifiedBy>
  <cp:revision>15</cp:revision>
  <dcterms:created xsi:type="dcterms:W3CDTF">2024-09-16T10:50:40Z</dcterms:created>
  <dcterms:modified xsi:type="dcterms:W3CDTF">2026-04-30T10:23:51Z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0x010100255B8ECBF0E41D4F84283CBD4EE3A7A4</vt:lpwstr>
  </property>
  <property fmtid="{D5CDD505-2E9C-101B-9397-08002B2CF9AE}" pid="3" name="MediaServiceImageTags">
    <vt:lpwstr/>
  </property>
</Properties>
</file>