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embeddedFontLst>
    <p:embeddedFont>
      <p:font typeface="Aptos Serif" panose="02020604070405020304" pitchFamily="18" charset="0"/>
      <p:regular r:id="rId10"/>
      <p:bold r:id="rId11"/>
      <p:italic r:id="rId12"/>
      <p:boldItalic r:id="rId13"/>
    </p:embeddedFont>
    <p:embeddedFont>
      <p:font typeface="Play"/>
      <p:regular r:id="rId14"/>
      <p:bold r:id="rId1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6" roundtripDataSignature="AMtx7mj65SvEZ4I5Lgos1mxV3l1MN7Lhe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08"/>
    <p:restoredTop sz="94725"/>
  </p:normalViewPr>
  <p:slideViewPr>
    <p:cSldViewPr snapToGrid="0">
      <p:cViewPr varScale="1">
        <p:scale>
          <a:sx n="113" d="100"/>
          <a:sy n="113" d="100"/>
        </p:scale>
        <p:origin x="544"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presProps" Target="presProps.xml"/><Relationship Id="rId2" Type="http://schemas.openxmlformats.org/officeDocument/2006/relationships/slide" Target="slides/slide1.xml"/><Relationship Id="rId16" Type="http://customschemas.google.com/relationships/presentationmetadata" Target="meta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font" Target="fonts/font6.fntdata"/><Relationship Id="rId10" Type="http://schemas.openxmlformats.org/officeDocument/2006/relationships/font" Target="fonts/font1.fntdata"/><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font" Target="fonts/font5.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de-DE" sz="1200" b="0" i="0" u="none" strike="noStrike" cap="none">
                <a:solidFill>
                  <a:schemeClr val="dk1"/>
                </a:solidFill>
                <a:latin typeface="Calibri"/>
                <a:ea typeface="Calibri"/>
                <a:cs typeface="Calibri"/>
                <a:sym typeface="Calibri"/>
              </a:rPr>
              <a:t>‹Nr.›</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2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5" name="Google Shape;115;p2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SzPts val="1400"/>
              <a:buNone/>
            </a:pPr>
            <a:endParaRPr sz="1200" b="0" i="0" u="none" strike="noStrike" cap="none">
              <a:solidFill>
                <a:schemeClr val="dk1"/>
              </a:solidFill>
              <a:latin typeface="Calibri"/>
              <a:ea typeface="Calibri"/>
              <a:cs typeface="Calibri"/>
              <a:sym typeface="Calibri"/>
            </a:endParaRPr>
          </a:p>
        </p:txBody>
      </p:sp>
      <p:sp>
        <p:nvSpPr>
          <p:cNvPr id="116" name="Google Shape;116;p2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de-DE" sz="1200" b="0" i="0" u="none" strike="noStrike" cap="none">
                <a:solidFill>
                  <a:schemeClr val="dk1"/>
                </a:solidFill>
                <a:latin typeface="Calibri"/>
                <a:ea typeface="Calibri"/>
                <a:cs typeface="Calibri"/>
                <a:sym typeface="Calibri"/>
              </a:rPr>
              <a:t>1</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2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4" name="Google Shape;124;p2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SzPts val="1400"/>
              <a:buNone/>
            </a:pPr>
            <a:endParaRPr sz="1200" b="0" i="0" u="none" strike="noStrike" cap="none">
              <a:solidFill>
                <a:schemeClr val="dk1"/>
              </a:solidFill>
              <a:latin typeface="Calibri"/>
              <a:ea typeface="Calibri"/>
              <a:cs typeface="Calibri"/>
              <a:sym typeface="Calibri"/>
            </a:endParaRPr>
          </a:p>
        </p:txBody>
      </p:sp>
      <p:sp>
        <p:nvSpPr>
          <p:cNvPr id="125" name="Google Shape;125;p2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de-DE" sz="1200">
                <a:solidFill>
                  <a:schemeClr val="dk1"/>
                </a:solidFill>
                <a:latin typeface="Calibri"/>
                <a:ea typeface="Calibri"/>
                <a:cs typeface="Calibri"/>
                <a:sym typeface="Calibri"/>
              </a:rPr>
              <a:t>2</a:t>
            </a:fld>
            <a:endParaRPr sz="1200">
              <a:solidFill>
                <a:schemeClr val="dk1"/>
              </a:solidFill>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2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1" name="Google Shape;131;p2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SzPts val="1400"/>
              <a:buNone/>
            </a:pPr>
            <a:endParaRPr sz="1200" b="0" i="0" u="none" strike="noStrike" cap="none">
              <a:solidFill>
                <a:schemeClr val="lt1"/>
              </a:solidFill>
              <a:latin typeface="Calibri"/>
              <a:ea typeface="Calibri"/>
              <a:cs typeface="Calibri"/>
              <a:sym typeface="Calibri"/>
            </a:endParaRPr>
          </a:p>
        </p:txBody>
      </p:sp>
      <p:sp>
        <p:nvSpPr>
          <p:cNvPr id="132" name="Google Shape;132;p2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de-DE" sz="1200">
                <a:solidFill>
                  <a:schemeClr val="lt1"/>
                </a:solidFill>
                <a:latin typeface="Calibri"/>
                <a:ea typeface="Calibri"/>
                <a:cs typeface="Calibri"/>
                <a:sym typeface="Calibri"/>
              </a:rPr>
              <a:t>3</a:t>
            </a:fld>
            <a:endParaRPr sz="1200">
              <a:solidFill>
                <a:schemeClr val="lt1"/>
              </a:solidFill>
              <a:latin typeface="Calibri"/>
              <a:ea typeface="Calibri"/>
              <a:cs typeface="Calibri"/>
              <a:sym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2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p2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SzPts val="1400"/>
              <a:buNone/>
            </a:pPr>
            <a:endParaRPr sz="1200" b="0" i="0" u="none" strike="noStrike" cap="none">
              <a:solidFill>
                <a:schemeClr val="lt1"/>
              </a:solidFill>
              <a:latin typeface="Calibri"/>
              <a:ea typeface="Calibri"/>
              <a:cs typeface="Calibri"/>
              <a:sym typeface="Calibri"/>
            </a:endParaRPr>
          </a:p>
        </p:txBody>
      </p:sp>
      <p:sp>
        <p:nvSpPr>
          <p:cNvPr id="140" name="Google Shape;140;p2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de-DE" sz="1200">
                <a:solidFill>
                  <a:schemeClr val="lt1"/>
                </a:solidFill>
                <a:latin typeface="Calibri"/>
                <a:ea typeface="Calibri"/>
                <a:cs typeface="Calibri"/>
                <a:sym typeface="Calibri"/>
              </a:rPr>
              <a:t>4</a:t>
            </a:fld>
            <a:endParaRPr sz="1200">
              <a:solidFill>
                <a:schemeClr val="lt1"/>
              </a:solidFill>
              <a:latin typeface="Calibri"/>
              <a:ea typeface="Calibri"/>
              <a:cs typeface="Calibri"/>
              <a:sym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7" name="Google Shape;147;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SzPts val="1400"/>
              <a:buNone/>
            </a:pPr>
            <a:endParaRPr sz="1200" b="0" i="0" u="none" strike="noStrike" cap="none">
              <a:solidFill>
                <a:schemeClr val="lt1"/>
              </a:solidFill>
              <a:latin typeface="Calibri"/>
              <a:ea typeface="Calibri"/>
              <a:cs typeface="Calibri"/>
              <a:sym typeface="Calibri"/>
            </a:endParaRPr>
          </a:p>
        </p:txBody>
      </p:sp>
      <p:sp>
        <p:nvSpPr>
          <p:cNvPr id="148" name="Google Shape;148;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de-DE" sz="1200">
                <a:solidFill>
                  <a:schemeClr val="lt1"/>
                </a:solidFill>
                <a:latin typeface="Calibri"/>
                <a:ea typeface="Calibri"/>
                <a:cs typeface="Calibri"/>
                <a:sym typeface="Calibri"/>
              </a:rPr>
              <a:t>5</a:t>
            </a:fld>
            <a:endParaRPr sz="1200">
              <a:solidFill>
                <a:schemeClr val="lt1"/>
              </a:solidFill>
              <a:latin typeface="Calibri"/>
              <a:ea typeface="Calibri"/>
              <a:cs typeface="Calibri"/>
              <a:sym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2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5" name="Google Shape;155;p2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SzPts val="1400"/>
              <a:buNone/>
            </a:pPr>
            <a:endParaRPr sz="1200" b="0" i="0" u="none" strike="noStrike" cap="none">
              <a:solidFill>
                <a:schemeClr val="dk1"/>
              </a:solidFill>
              <a:latin typeface="Calibri"/>
              <a:ea typeface="Calibri"/>
              <a:cs typeface="Calibri"/>
              <a:sym typeface="Calibri"/>
            </a:endParaRPr>
          </a:p>
        </p:txBody>
      </p:sp>
      <p:sp>
        <p:nvSpPr>
          <p:cNvPr id="156" name="Google Shape;156;p2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de-DE" sz="1200">
                <a:solidFill>
                  <a:schemeClr val="dk1"/>
                </a:solidFill>
                <a:latin typeface="Calibri"/>
                <a:ea typeface="Calibri"/>
                <a:cs typeface="Calibri"/>
                <a:sym typeface="Calibri"/>
              </a:rPr>
              <a:t>6</a:t>
            </a:fld>
            <a:endParaRPr sz="1200">
              <a:solidFill>
                <a:schemeClr val="dk1"/>
              </a:solidFill>
              <a:latin typeface="Calibri"/>
              <a:ea typeface="Calibri"/>
              <a:cs typeface="Calibri"/>
              <a:sym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2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2" name="Google Shape;162;p2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SzPts val="1400"/>
              <a:buNone/>
            </a:pPr>
            <a:endParaRPr sz="1200" b="0" i="0" u="none" strike="noStrike" cap="none">
              <a:solidFill>
                <a:schemeClr val="dk1"/>
              </a:solidFill>
              <a:latin typeface="Calibri"/>
              <a:ea typeface="Calibri"/>
              <a:cs typeface="Calibri"/>
              <a:sym typeface="Calibri"/>
            </a:endParaRPr>
          </a:p>
        </p:txBody>
      </p:sp>
      <p:sp>
        <p:nvSpPr>
          <p:cNvPr id="163" name="Google Shape;163;p2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de-DE" sz="1200">
                <a:solidFill>
                  <a:schemeClr val="dk1"/>
                </a:solidFill>
                <a:latin typeface="Calibri"/>
                <a:ea typeface="Calibri"/>
                <a:cs typeface="Calibri"/>
                <a:sym typeface="Calibri"/>
              </a:rPr>
              <a:t>7</a:t>
            </a:fld>
            <a:endParaRPr sz="1200">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el 1">
  <p:cSld name="Titel 1">
    <p:bg>
      <p:bgPr>
        <a:solidFill>
          <a:schemeClr val="lt1"/>
        </a:solidFill>
        <a:effectLst/>
      </p:bgPr>
    </p:bg>
    <p:spTree>
      <p:nvGrpSpPr>
        <p:cNvPr id="1" name="Shape 15"/>
        <p:cNvGrpSpPr/>
        <p:nvPr/>
      </p:nvGrpSpPr>
      <p:grpSpPr>
        <a:xfrm>
          <a:off x="0" y="0"/>
          <a:ext cx="0" cy="0"/>
          <a:chOff x="0" y="0"/>
          <a:chExt cx="0" cy="0"/>
        </a:xfrm>
      </p:grpSpPr>
      <p:sp>
        <p:nvSpPr>
          <p:cNvPr id="16" name="Google Shape;16;p9"/>
          <p:cNvSpPr/>
          <p:nvPr/>
        </p:nvSpPr>
        <p:spPr>
          <a:xfrm rot="10800000">
            <a:off x="332000" y="4831776"/>
            <a:ext cx="4356925" cy="4052448"/>
          </a:xfrm>
          <a:prstGeom prst="pie">
            <a:avLst>
              <a:gd name="adj1" fmla="val 0"/>
              <a:gd name="adj2" fmla="val 10801609"/>
            </a:avLst>
          </a:prstGeom>
          <a:solidFill>
            <a:schemeClr val="accent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7" name="Google Shape;17;p9"/>
          <p:cNvSpPr txBox="1">
            <a:spLocks noGrp="1"/>
          </p:cNvSpPr>
          <p:nvPr>
            <p:ph type="ctrTitle"/>
          </p:nvPr>
        </p:nvSpPr>
        <p:spPr>
          <a:xfrm>
            <a:off x="6309904" y="411479"/>
            <a:ext cx="5486400" cy="3291840"/>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6000"/>
              <a:buFont typeface="Play"/>
              <a:buNone/>
              <a:defRPr sz="6000" b="1" i="0">
                <a:solidFill>
                  <a:srgbClr val="3F3F3F"/>
                </a:solidFill>
                <a:latin typeface="Play"/>
                <a:ea typeface="Play"/>
                <a:cs typeface="Play"/>
                <a:sym typeface="Play"/>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cxnSp>
        <p:nvCxnSpPr>
          <p:cNvPr id="18" name="Google Shape;18;p9"/>
          <p:cNvCxnSpPr/>
          <p:nvPr/>
        </p:nvCxnSpPr>
        <p:spPr>
          <a:xfrm>
            <a:off x="6309360" y="3950208"/>
            <a:ext cx="2133600" cy="3992"/>
          </a:xfrm>
          <a:prstGeom prst="straightConnector1">
            <a:avLst/>
          </a:prstGeom>
          <a:noFill/>
          <a:ln w="101600" cap="flat" cmpd="sng">
            <a:solidFill>
              <a:schemeClr val="accent3"/>
            </a:solidFill>
            <a:prstDash val="solid"/>
            <a:miter lim="800000"/>
            <a:headEnd type="none" w="sm" len="sm"/>
            <a:tailEnd type="none" w="sm" len="sm"/>
          </a:ln>
        </p:spPr>
      </p:cxnSp>
      <p:sp>
        <p:nvSpPr>
          <p:cNvPr id="19" name="Google Shape;19;p9"/>
          <p:cNvSpPr/>
          <p:nvPr/>
        </p:nvSpPr>
        <p:spPr>
          <a:xfrm rot="10800000">
            <a:off x="-1304496" y="5613097"/>
            <a:ext cx="2624490" cy="2489806"/>
          </a:xfrm>
          <a:prstGeom prst="pie">
            <a:avLst>
              <a:gd name="adj1" fmla="val 5413995"/>
              <a:gd name="adj2" fmla="val 10826281"/>
            </a:avLst>
          </a:prstGeom>
          <a:solidFill>
            <a:schemeClr val="l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0" name="Google Shape;20;p9"/>
          <p:cNvSpPr/>
          <p:nvPr/>
        </p:nvSpPr>
        <p:spPr>
          <a:xfrm rot="-5400000">
            <a:off x="-1055890" y="818688"/>
            <a:ext cx="2127278" cy="2127278"/>
          </a:xfrm>
          <a:prstGeom prst="pie">
            <a:avLst>
              <a:gd name="adj1" fmla="val 0"/>
              <a:gd name="adj2" fmla="val 10851802"/>
            </a:avLst>
          </a:prstGeom>
          <a:solidFill>
            <a:schemeClr val="accent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elinhalt und Tabelle">
  <p:cSld name="Titelinhalt und Tabelle">
    <p:bg>
      <p:bgPr>
        <a:solidFill>
          <a:schemeClr val="lt1"/>
        </a:solidFill>
        <a:effectLst/>
      </p:bgPr>
    </p:bg>
    <p:spTree>
      <p:nvGrpSpPr>
        <p:cNvPr id="1" name="Shape 84"/>
        <p:cNvGrpSpPr/>
        <p:nvPr/>
      </p:nvGrpSpPr>
      <p:grpSpPr>
        <a:xfrm>
          <a:off x="0" y="0"/>
          <a:ext cx="0" cy="0"/>
          <a:chOff x="0" y="0"/>
          <a:chExt cx="0" cy="0"/>
        </a:xfrm>
      </p:grpSpPr>
      <p:sp>
        <p:nvSpPr>
          <p:cNvPr id="85" name="Google Shape;85;p18"/>
          <p:cNvSpPr txBox="1">
            <a:spLocks noGrp="1"/>
          </p:cNvSpPr>
          <p:nvPr>
            <p:ph type="title"/>
          </p:nvPr>
        </p:nvSpPr>
        <p:spPr>
          <a:xfrm>
            <a:off x="3661409" y="4661717"/>
            <a:ext cx="7936230" cy="1380760"/>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cxnSp>
        <p:nvCxnSpPr>
          <p:cNvPr id="86" name="Google Shape;86;p18"/>
          <p:cNvCxnSpPr/>
          <p:nvPr/>
        </p:nvCxnSpPr>
        <p:spPr>
          <a:xfrm>
            <a:off x="3670935" y="6313170"/>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87" name="Google Shape;87;p18"/>
          <p:cNvSpPr txBox="1">
            <a:spLocks noGrp="1"/>
          </p:cNvSpPr>
          <p:nvPr>
            <p:ph type="body" idx="1"/>
          </p:nvPr>
        </p:nvSpPr>
        <p:spPr>
          <a:xfrm>
            <a:off x="603885" y="584005"/>
            <a:ext cx="2825115" cy="3999060"/>
          </a:xfrm>
          <a:prstGeom prst="rect">
            <a:avLst/>
          </a:prstGeom>
          <a:noFill/>
          <a:ln>
            <a:noFill/>
          </a:ln>
        </p:spPr>
        <p:txBody>
          <a:bodyPr spcFirstLastPara="1" wrap="square" lIns="0" tIns="274300" rIns="91425" bIns="45700" anchor="t" anchorCtr="0">
            <a:normAutofit/>
          </a:bodyPr>
          <a:lstStyle>
            <a:lvl1pPr marL="457200" lvl="0" indent="-228600" algn="l">
              <a:lnSpc>
                <a:spcPct val="90000"/>
              </a:lnSpc>
              <a:spcBef>
                <a:spcPts val="1800"/>
              </a:spcBef>
              <a:spcAft>
                <a:spcPts val="0"/>
              </a:spcAft>
              <a:buClr>
                <a:srgbClr val="3F3F3F"/>
              </a:buClr>
              <a:buSzPts val="2000"/>
              <a:buFont typeface="Arial"/>
              <a:buNone/>
              <a:defRPr sz="2000"/>
            </a:lvl1pPr>
            <a:lvl2pPr marL="914400" lvl="1" indent="-228600" algn="l">
              <a:lnSpc>
                <a:spcPct val="90000"/>
              </a:lnSpc>
              <a:spcBef>
                <a:spcPts val="1800"/>
              </a:spcBef>
              <a:spcAft>
                <a:spcPts val="0"/>
              </a:spcAft>
              <a:buClr>
                <a:srgbClr val="3F3F3F"/>
              </a:buClr>
              <a:buSzPts val="2000"/>
              <a:buNone/>
              <a:defRPr sz="2000"/>
            </a:lvl2pPr>
            <a:lvl3pPr marL="1371600" lvl="2" indent="-228600" algn="l">
              <a:lnSpc>
                <a:spcPct val="90000"/>
              </a:lnSpc>
              <a:spcBef>
                <a:spcPts val="1800"/>
              </a:spcBef>
              <a:spcAft>
                <a:spcPts val="0"/>
              </a:spcAft>
              <a:buClr>
                <a:srgbClr val="3F3F3F"/>
              </a:buClr>
              <a:buSzPts val="2000"/>
              <a:buNone/>
              <a:defRPr sz="2000"/>
            </a:lvl3pPr>
            <a:lvl4pPr marL="1828800" lvl="3" indent="-228600" algn="l">
              <a:lnSpc>
                <a:spcPct val="90000"/>
              </a:lnSpc>
              <a:spcBef>
                <a:spcPts val="1800"/>
              </a:spcBef>
              <a:spcAft>
                <a:spcPts val="0"/>
              </a:spcAft>
              <a:buClr>
                <a:srgbClr val="3F3F3F"/>
              </a:buClr>
              <a:buSzPts val="2000"/>
              <a:buNone/>
              <a:defRPr sz="2000"/>
            </a:lvl4pPr>
            <a:lvl5pPr marL="2286000" lvl="4" indent="-228600" algn="l">
              <a:lnSpc>
                <a:spcPct val="90000"/>
              </a:lnSpc>
              <a:spcBef>
                <a:spcPts val="1800"/>
              </a:spcBef>
              <a:spcAft>
                <a:spcPts val="0"/>
              </a:spcAft>
              <a:buClr>
                <a:srgbClr val="3F3F3F"/>
              </a:buClr>
              <a:buSzPts val="2000"/>
              <a:buNone/>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88" name="Google Shape;88;p18"/>
          <p:cNvSpPr txBox="1">
            <a:spLocks noGrp="1"/>
          </p:cNvSpPr>
          <p:nvPr>
            <p:ph type="body" idx="2"/>
          </p:nvPr>
        </p:nvSpPr>
        <p:spPr>
          <a:xfrm>
            <a:off x="3670934" y="584005"/>
            <a:ext cx="7926705" cy="3999060"/>
          </a:xfrm>
          <a:prstGeom prst="rect">
            <a:avLst/>
          </a:prstGeom>
          <a:noFill/>
          <a:ln>
            <a:noFill/>
          </a:ln>
        </p:spPr>
        <p:txBody>
          <a:bodyPr spcFirstLastPara="1" wrap="square" lIns="0" tIns="45700" rIns="91425" bIns="45700" anchor="t" anchorCtr="0">
            <a:normAutofit/>
          </a:bodyPr>
          <a:lstStyle>
            <a:lvl1pPr marL="457200" lvl="0" indent="-228600" algn="l">
              <a:lnSpc>
                <a:spcPct val="90000"/>
              </a:lnSpc>
              <a:spcBef>
                <a:spcPts val="1800"/>
              </a:spcBef>
              <a:spcAft>
                <a:spcPts val="0"/>
              </a:spcAft>
              <a:buClr>
                <a:srgbClr val="3F3F3F"/>
              </a:buClr>
              <a:buSzPts val="2000"/>
              <a:buNone/>
              <a:defRPr sz="2000"/>
            </a:lvl1pPr>
            <a:lvl2pPr marL="914400" lvl="1" indent="-355600" algn="l">
              <a:lnSpc>
                <a:spcPct val="90000"/>
              </a:lnSpc>
              <a:spcBef>
                <a:spcPts val="6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89" name="Google Shape;89;p18"/>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90" name="Google Shape;90;p18"/>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grpSp>
        <p:nvGrpSpPr>
          <p:cNvPr id="91" name="Google Shape;91;p18"/>
          <p:cNvGrpSpPr/>
          <p:nvPr/>
        </p:nvGrpSpPr>
        <p:grpSpPr>
          <a:xfrm rot="-5400000">
            <a:off x="-1340601" y="4196010"/>
            <a:ext cx="3053166" cy="2270813"/>
            <a:chOff x="4881398" y="2159825"/>
            <a:chExt cx="3881604" cy="2778984"/>
          </a:xfrm>
        </p:grpSpPr>
        <p:sp>
          <p:nvSpPr>
            <p:cNvPr id="92" name="Google Shape;92;p18"/>
            <p:cNvSpPr/>
            <p:nvPr/>
          </p:nvSpPr>
          <p:spPr>
            <a:xfrm>
              <a:off x="6424812" y="2159825"/>
              <a:ext cx="2338190" cy="2338190"/>
            </a:xfrm>
            <a:prstGeom prst="pie">
              <a:avLst>
                <a:gd name="adj1" fmla="val 0"/>
                <a:gd name="adj2" fmla="val 10795612"/>
              </a:avLst>
            </a:prstGeom>
            <a:solidFill>
              <a:schemeClr val="accent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93" name="Google Shape;93;p18"/>
            <p:cNvSpPr/>
            <p:nvPr/>
          </p:nvSpPr>
          <p:spPr>
            <a:xfrm>
              <a:off x="4881398" y="2622831"/>
              <a:ext cx="1393345" cy="1412178"/>
            </a:xfrm>
            <a:prstGeom prst="pie">
              <a:avLst>
                <a:gd name="adj1" fmla="val 0"/>
                <a:gd name="adj2" fmla="val 10851802"/>
              </a:avLst>
            </a:prstGeom>
            <a:solidFill>
              <a:srgbClr val="64B1B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94" name="Google Shape;94;p18"/>
            <p:cNvSpPr/>
            <p:nvPr/>
          </p:nvSpPr>
          <p:spPr>
            <a:xfrm>
              <a:off x="5871703" y="4132729"/>
              <a:ext cx="806080" cy="806080"/>
            </a:xfrm>
            <a:prstGeom prst="ellipse">
              <a:avLst/>
            </a:prstGeom>
            <a:solidFill>
              <a:schemeClr val="l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grp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el und zwei Inhalte">
  <p:cSld name="Titel und zwei Inhalte">
    <p:bg>
      <p:bgPr>
        <a:solidFill>
          <a:schemeClr val="lt1"/>
        </a:solidFill>
        <a:effectLst/>
      </p:bgPr>
    </p:bg>
    <p:spTree>
      <p:nvGrpSpPr>
        <p:cNvPr id="1" name="Shape 95"/>
        <p:cNvGrpSpPr/>
        <p:nvPr/>
      </p:nvGrpSpPr>
      <p:grpSpPr>
        <a:xfrm>
          <a:off x="0" y="0"/>
          <a:ext cx="0" cy="0"/>
          <a:chOff x="0" y="0"/>
          <a:chExt cx="0" cy="0"/>
        </a:xfrm>
      </p:grpSpPr>
      <p:sp>
        <p:nvSpPr>
          <p:cNvPr id="96" name="Google Shape;96;p19"/>
          <p:cNvSpPr txBox="1">
            <a:spLocks noGrp="1"/>
          </p:cNvSpPr>
          <p:nvPr>
            <p:ph type="title"/>
          </p:nvPr>
        </p:nvSpPr>
        <p:spPr>
          <a:xfrm>
            <a:off x="594360" y="198408"/>
            <a:ext cx="10972800" cy="1574317"/>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cxnSp>
        <p:nvCxnSpPr>
          <p:cNvPr id="97" name="Google Shape;97;p19"/>
          <p:cNvCxnSpPr/>
          <p:nvPr/>
        </p:nvCxnSpPr>
        <p:spPr>
          <a:xfrm>
            <a:off x="594360" y="2148840"/>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98" name="Google Shape;98;p19"/>
          <p:cNvSpPr txBox="1">
            <a:spLocks noGrp="1"/>
          </p:cNvSpPr>
          <p:nvPr>
            <p:ph type="body" idx="1"/>
          </p:nvPr>
        </p:nvSpPr>
        <p:spPr>
          <a:xfrm>
            <a:off x="595523" y="2676525"/>
            <a:ext cx="5746750" cy="3597470"/>
          </a:xfrm>
          <a:prstGeom prst="rect">
            <a:avLst/>
          </a:prstGeom>
          <a:noFill/>
          <a:ln>
            <a:noFill/>
          </a:ln>
        </p:spPr>
        <p:txBody>
          <a:bodyPr spcFirstLastPara="1" wrap="square" lIns="0" tIns="45700" rIns="91425" bIns="45700" anchor="t" anchorCtr="0">
            <a:normAutofit/>
          </a:bodyPr>
          <a:lstStyle>
            <a:lvl1pPr marL="457200" lvl="0" indent="-228600" algn="l">
              <a:lnSpc>
                <a:spcPct val="90000"/>
              </a:lnSpc>
              <a:spcBef>
                <a:spcPts val="1800"/>
              </a:spcBef>
              <a:spcAft>
                <a:spcPts val="0"/>
              </a:spcAft>
              <a:buClr>
                <a:srgbClr val="3F3F3F"/>
              </a:buClr>
              <a:buSzPts val="2000"/>
              <a:buNone/>
              <a:defRPr sz="2000"/>
            </a:lvl1pPr>
            <a:lvl2pPr marL="914400" lvl="1" indent="-355600" algn="l">
              <a:lnSpc>
                <a:spcPct val="90000"/>
              </a:lnSpc>
              <a:spcBef>
                <a:spcPts val="6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99" name="Google Shape;99;p19"/>
          <p:cNvSpPr txBox="1">
            <a:spLocks noGrp="1"/>
          </p:cNvSpPr>
          <p:nvPr>
            <p:ph type="body" idx="2"/>
          </p:nvPr>
        </p:nvSpPr>
        <p:spPr>
          <a:xfrm>
            <a:off x="7620000" y="2676525"/>
            <a:ext cx="3947160" cy="3597470"/>
          </a:xfrm>
          <a:prstGeom prst="rect">
            <a:avLst/>
          </a:prstGeom>
          <a:noFill/>
          <a:ln>
            <a:noFill/>
          </a:ln>
        </p:spPr>
        <p:txBody>
          <a:bodyPr spcFirstLastPara="1" wrap="square" lIns="0" tIns="45700" rIns="91425" bIns="45700" anchor="t" anchorCtr="0">
            <a:normAutofit/>
          </a:bodyPr>
          <a:lstStyle>
            <a:lvl1pPr marL="457200" lvl="0" indent="-355600" algn="l">
              <a:lnSpc>
                <a:spcPct val="90000"/>
              </a:lnSpc>
              <a:spcBef>
                <a:spcPts val="1800"/>
              </a:spcBef>
              <a:spcAft>
                <a:spcPts val="0"/>
              </a:spcAft>
              <a:buClr>
                <a:srgbClr val="3F3F3F"/>
              </a:buClr>
              <a:buSzPts val="2000"/>
              <a:buFont typeface="Arial"/>
              <a:buChar char="•"/>
              <a:defRPr sz="2000"/>
            </a:lvl1pPr>
            <a:lvl2pPr marL="914400" lvl="1" indent="-355600" algn="l">
              <a:lnSpc>
                <a:spcPct val="90000"/>
              </a:lnSpc>
              <a:spcBef>
                <a:spcPts val="18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100" name="Google Shape;100;p19"/>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1" name="Google Shape;101;p19"/>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102" name="Google Shape;102;p19"/>
          <p:cNvSpPr/>
          <p:nvPr/>
        </p:nvSpPr>
        <p:spPr>
          <a:xfrm>
            <a:off x="9879382" y="-1169095"/>
            <a:ext cx="2338190" cy="2338190"/>
          </a:xfrm>
          <a:prstGeom prst="pie">
            <a:avLst>
              <a:gd name="adj1" fmla="val 0"/>
              <a:gd name="adj2" fmla="val 10795612"/>
            </a:avLst>
          </a:prstGeom>
          <a:solidFill>
            <a:schemeClr val="l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03" name="Google Shape;103;p19"/>
          <p:cNvSpPr/>
          <p:nvPr/>
        </p:nvSpPr>
        <p:spPr>
          <a:xfrm>
            <a:off x="8335968" y="-706089"/>
            <a:ext cx="1393345" cy="1412178"/>
          </a:xfrm>
          <a:prstGeom prst="pie">
            <a:avLst>
              <a:gd name="adj1" fmla="val 0"/>
              <a:gd name="adj2" fmla="val 10851802"/>
            </a:avLst>
          </a:prstGeom>
          <a:solidFill>
            <a:srgbClr val="64B1B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04" name="Google Shape;104;p19"/>
          <p:cNvSpPr/>
          <p:nvPr/>
        </p:nvSpPr>
        <p:spPr>
          <a:xfrm>
            <a:off x="9762833" y="493293"/>
            <a:ext cx="806080" cy="806080"/>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abelle 2">
  <p:cSld name="Tabelle 2">
    <p:bg>
      <p:bgPr>
        <a:solidFill>
          <a:schemeClr val="lt1"/>
        </a:solidFill>
        <a:effectLst/>
      </p:bgPr>
    </p:bg>
    <p:spTree>
      <p:nvGrpSpPr>
        <p:cNvPr id="1" name="Shape 105"/>
        <p:cNvGrpSpPr/>
        <p:nvPr/>
      </p:nvGrpSpPr>
      <p:grpSpPr>
        <a:xfrm>
          <a:off x="0" y="0"/>
          <a:ext cx="0" cy="0"/>
          <a:chOff x="0" y="0"/>
          <a:chExt cx="0" cy="0"/>
        </a:xfrm>
      </p:grpSpPr>
      <p:sp>
        <p:nvSpPr>
          <p:cNvPr id="106" name="Google Shape;106;p20"/>
          <p:cNvSpPr txBox="1">
            <a:spLocks noGrp="1"/>
          </p:cNvSpPr>
          <p:nvPr>
            <p:ph type="title"/>
          </p:nvPr>
        </p:nvSpPr>
        <p:spPr>
          <a:xfrm>
            <a:off x="594360" y="202400"/>
            <a:ext cx="10972800" cy="1570325"/>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7" name="Google Shape;107;p20"/>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108" name="Google Shape;108;p20"/>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cxnSp>
        <p:nvCxnSpPr>
          <p:cNvPr id="109" name="Google Shape;109;p20"/>
          <p:cNvCxnSpPr/>
          <p:nvPr/>
        </p:nvCxnSpPr>
        <p:spPr>
          <a:xfrm>
            <a:off x="594360" y="2148840"/>
            <a:ext cx="2133600" cy="3992"/>
          </a:xfrm>
          <a:prstGeom prst="straightConnector1">
            <a:avLst/>
          </a:prstGeom>
          <a:noFill/>
          <a:ln w="101600" cap="flat" cmpd="sng">
            <a:solidFill>
              <a:schemeClr val="accent4"/>
            </a:solidFill>
            <a:prstDash val="solid"/>
            <a:miter lim="800000"/>
            <a:headEnd type="none" w="sm" len="sm"/>
            <a:tailEnd type="none" w="sm" len="sm"/>
          </a:ln>
        </p:spPr>
      </p:cxn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Finanzierung">
  <p:cSld name="Finanzierung">
    <p:spTree>
      <p:nvGrpSpPr>
        <p:cNvPr id="1" name="Shape 110"/>
        <p:cNvGrpSpPr/>
        <p:nvPr/>
      </p:nvGrpSpPr>
      <p:grpSpPr>
        <a:xfrm>
          <a:off x="0" y="0"/>
          <a:ext cx="0" cy="0"/>
          <a:chOff x="0" y="0"/>
          <a:chExt cx="0" cy="0"/>
        </a:xfrm>
      </p:grpSpPr>
      <p:sp>
        <p:nvSpPr>
          <p:cNvPr id="111" name="Google Shape;111;p21"/>
          <p:cNvSpPr txBox="1">
            <a:spLocks noGrp="1"/>
          </p:cNvSpPr>
          <p:nvPr>
            <p:ph type="body" idx="1"/>
          </p:nvPr>
        </p:nvSpPr>
        <p:spPr>
          <a:xfrm>
            <a:off x="2179161" y="3113786"/>
            <a:ext cx="4749959" cy="2036763"/>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3F3F3F"/>
              </a:buClr>
              <a:buSzPts val="1800"/>
              <a:buNone/>
              <a:defRPr/>
            </a:lvl1pPr>
            <a:lvl2pPr marL="914400" lvl="1" indent="-342900" algn="l">
              <a:lnSpc>
                <a:spcPct val="90000"/>
              </a:lnSpc>
              <a:spcBef>
                <a:spcPts val="500"/>
              </a:spcBef>
              <a:spcAft>
                <a:spcPts val="0"/>
              </a:spcAft>
              <a:buClr>
                <a:srgbClr val="3F3F3F"/>
              </a:buClr>
              <a:buSzPts val="1800"/>
              <a:buChar char="•"/>
              <a:defRPr/>
            </a:lvl2pPr>
            <a:lvl3pPr marL="1371600" lvl="2" indent="-342900" algn="l">
              <a:lnSpc>
                <a:spcPct val="90000"/>
              </a:lnSpc>
              <a:spcBef>
                <a:spcPts val="500"/>
              </a:spcBef>
              <a:spcAft>
                <a:spcPts val="0"/>
              </a:spcAft>
              <a:buClr>
                <a:srgbClr val="3F3F3F"/>
              </a:buClr>
              <a:buSzPts val="1800"/>
              <a:buChar char="•"/>
              <a:defRPr/>
            </a:lvl3pPr>
            <a:lvl4pPr marL="1828800" lvl="3" indent="-342900" algn="l">
              <a:lnSpc>
                <a:spcPct val="90000"/>
              </a:lnSpc>
              <a:spcBef>
                <a:spcPts val="500"/>
              </a:spcBef>
              <a:spcAft>
                <a:spcPts val="0"/>
              </a:spcAft>
              <a:buClr>
                <a:srgbClr val="3F3F3F"/>
              </a:buClr>
              <a:buSzPts val="1800"/>
              <a:buChar char="•"/>
              <a:defRPr/>
            </a:lvl4pPr>
            <a:lvl5pPr marL="2286000" lvl="4" indent="-342900" algn="l">
              <a:lnSpc>
                <a:spcPct val="90000"/>
              </a:lnSpc>
              <a:spcBef>
                <a:spcPts val="500"/>
              </a:spcBef>
              <a:spcAft>
                <a:spcPts val="0"/>
              </a:spcAft>
              <a:buClr>
                <a:srgbClr val="3F3F3F"/>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pic>
        <p:nvPicPr>
          <p:cNvPr id="112" name="Google Shape;112;p21" descr="Ein Bild, das Screenshot, Schrift, Text, Electric Blue (Farbe) enthält.&#10;&#10;Automatisch generierte Beschreibung"/>
          <p:cNvPicPr preferRelativeResize="0"/>
          <p:nvPr/>
        </p:nvPicPr>
        <p:blipFill rotWithShape="1">
          <a:blip r:embed="rId2">
            <a:alphaModFix/>
          </a:blip>
          <a:srcRect/>
          <a:stretch/>
        </p:blipFill>
        <p:spPr>
          <a:xfrm>
            <a:off x="2041071" y="2129065"/>
            <a:ext cx="3150689" cy="872961"/>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Agenda 1">
  <p:cSld name="Agenda 1">
    <p:spTree>
      <p:nvGrpSpPr>
        <p:cNvPr id="1" name="Shape 21"/>
        <p:cNvGrpSpPr/>
        <p:nvPr/>
      </p:nvGrpSpPr>
      <p:grpSpPr>
        <a:xfrm>
          <a:off x="0" y="0"/>
          <a:ext cx="0" cy="0"/>
          <a:chOff x="0" y="0"/>
          <a:chExt cx="0" cy="0"/>
        </a:xfrm>
      </p:grpSpPr>
      <p:sp>
        <p:nvSpPr>
          <p:cNvPr id="22" name="Google Shape;22;p10"/>
          <p:cNvSpPr/>
          <p:nvPr/>
        </p:nvSpPr>
        <p:spPr>
          <a:xfrm>
            <a:off x="9879382" y="-1169095"/>
            <a:ext cx="2338190" cy="2338190"/>
          </a:xfrm>
          <a:prstGeom prst="pie">
            <a:avLst>
              <a:gd name="adj1" fmla="val 0"/>
              <a:gd name="adj2" fmla="val 10795612"/>
            </a:avLst>
          </a:prstGeom>
          <a:solidFill>
            <a:schemeClr val="accent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3" name="Google Shape;23;p10"/>
          <p:cNvSpPr txBox="1">
            <a:spLocks noGrp="1"/>
          </p:cNvSpPr>
          <p:nvPr>
            <p:ph type="title"/>
          </p:nvPr>
        </p:nvSpPr>
        <p:spPr>
          <a:xfrm>
            <a:off x="594360" y="189572"/>
            <a:ext cx="6787747" cy="1593507"/>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4" name="Google Shape;24;p10"/>
          <p:cNvSpPr txBox="1">
            <a:spLocks noGrp="1"/>
          </p:cNvSpPr>
          <p:nvPr>
            <p:ph type="body" idx="1"/>
          </p:nvPr>
        </p:nvSpPr>
        <p:spPr>
          <a:xfrm>
            <a:off x="594359" y="2281918"/>
            <a:ext cx="6787747" cy="3708517"/>
          </a:xfrm>
          <a:prstGeom prst="rect">
            <a:avLst/>
          </a:prstGeom>
          <a:noFill/>
          <a:ln>
            <a:noFill/>
          </a:ln>
        </p:spPr>
        <p:txBody>
          <a:bodyPr spcFirstLastPara="1" wrap="square" lIns="0" tIns="228600" rIns="0" bIns="0" anchor="t" anchorCtr="0">
            <a:normAutofit/>
          </a:bodyPr>
          <a:lstStyle>
            <a:lvl1pPr marL="457200" lvl="0" indent="-228600" algn="l">
              <a:lnSpc>
                <a:spcPct val="80000"/>
              </a:lnSpc>
              <a:spcBef>
                <a:spcPts val="2200"/>
              </a:spcBef>
              <a:spcAft>
                <a:spcPts val="0"/>
              </a:spcAft>
              <a:buClr>
                <a:schemeClr val="accent4"/>
              </a:buClr>
              <a:buSzPts val="2400"/>
              <a:buFont typeface="Arial"/>
              <a:buNone/>
              <a:defRPr sz="2400" b="1" i="0">
                <a:solidFill>
                  <a:schemeClr val="accent4"/>
                </a:solidFill>
                <a:latin typeface="Arial"/>
                <a:ea typeface="Arial"/>
                <a:cs typeface="Arial"/>
                <a:sym typeface="Arial"/>
              </a:defRPr>
            </a:lvl1pPr>
            <a:lvl2pPr marL="914400" lvl="1" indent="-355600" algn="l">
              <a:lnSpc>
                <a:spcPct val="90000"/>
              </a:lnSpc>
              <a:spcBef>
                <a:spcPts val="6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25" name="Google Shape;25;p10"/>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26" name="Google Shape;26;p10"/>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10"/>
          <p:cNvSpPr/>
          <p:nvPr/>
        </p:nvSpPr>
        <p:spPr>
          <a:xfrm>
            <a:off x="8076007" y="-706089"/>
            <a:ext cx="1393345" cy="1412178"/>
          </a:xfrm>
          <a:prstGeom prst="pie">
            <a:avLst>
              <a:gd name="adj1" fmla="val 0"/>
              <a:gd name="adj2" fmla="val 10851802"/>
            </a:avLst>
          </a:prstGeom>
          <a:solidFill>
            <a:srgbClr val="64B1B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8" name="Google Shape;28;p10"/>
          <p:cNvSpPr/>
          <p:nvPr/>
        </p:nvSpPr>
        <p:spPr>
          <a:xfrm>
            <a:off x="9723419" y="301731"/>
            <a:ext cx="846741" cy="808715"/>
          </a:xfrm>
          <a:prstGeom prst="ellipse">
            <a:avLst/>
          </a:prstGeom>
          <a:solidFill>
            <a:schemeClr val="l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Zusammenfassung 2">
  <p:cSld name="Zusammenfassung 2">
    <p:bg>
      <p:bgPr>
        <a:solidFill>
          <a:schemeClr val="lt1"/>
        </a:solidFill>
        <a:effectLst/>
      </p:bgPr>
    </p:bg>
    <p:spTree>
      <p:nvGrpSpPr>
        <p:cNvPr id="1" name="Shape 29"/>
        <p:cNvGrpSpPr/>
        <p:nvPr/>
      </p:nvGrpSpPr>
      <p:grpSpPr>
        <a:xfrm>
          <a:off x="0" y="0"/>
          <a:ext cx="0" cy="0"/>
          <a:chOff x="0" y="0"/>
          <a:chExt cx="0" cy="0"/>
        </a:xfrm>
      </p:grpSpPr>
      <p:sp>
        <p:nvSpPr>
          <p:cNvPr id="30" name="Google Shape;30;p11"/>
          <p:cNvSpPr txBox="1">
            <a:spLocks noGrp="1"/>
          </p:cNvSpPr>
          <p:nvPr>
            <p:ph type="title"/>
          </p:nvPr>
        </p:nvSpPr>
        <p:spPr>
          <a:xfrm>
            <a:off x="594359" y="102875"/>
            <a:ext cx="11318837" cy="1680205"/>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latin typeface="Play"/>
                <a:ea typeface="Play"/>
                <a:cs typeface="Play"/>
                <a:sym typeface="Play"/>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11"/>
          <p:cNvSpPr txBox="1">
            <a:spLocks noGrp="1"/>
          </p:cNvSpPr>
          <p:nvPr>
            <p:ph type="body" idx="1"/>
          </p:nvPr>
        </p:nvSpPr>
        <p:spPr>
          <a:xfrm>
            <a:off x="3657599" y="2282008"/>
            <a:ext cx="8130209" cy="3699328"/>
          </a:xfrm>
          <a:prstGeom prst="rect">
            <a:avLst/>
          </a:prstGeom>
          <a:noFill/>
          <a:ln>
            <a:noFill/>
          </a:ln>
        </p:spPr>
        <p:txBody>
          <a:bodyPr spcFirstLastPara="1" wrap="square" lIns="0" tIns="228600" rIns="0" bIns="0" anchor="t" anchorCtr="0">
            <a:normAutofit/>
          </a:bodyPr>
          <a:lstStyle>
            <a:lvl1pPr marL="457200" lvl="0" indent="-228600" algn="l">
              <a:lnSpc>
                <a:spcPct val="90000"/>
              </a:lnSpc>
              <a:spcBef>
                <a:spcPts val="1800"/>
              </a:spcBef>
              <a:spcAft>
                <a:spcPts val="0"/>
              </a:spcAft>
              <a:buClr>
                <a:srgbClr val="3F3F3F"/>
              </a:buClr>
              <a:buSzPts val="2000"/>
              <a:buFont typeface="Arial"/>
              <a:buNone/>
              <a:defRPr sz="2000"/>
            </a:lvl1pPr>
            <a:lvl2pPr marL="914400" lvl="1" indent="-355600" algn="l">
              <a:lnSpc>
                <a:spcPct val="90000"/>
              </a:lnSpc>
              <a:spcBef>
                <a:spcPts val="18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32" name="Google Shape;32;p11"/>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33" name="Google Shape;33;p11"/>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grpSp>
        <p:nvGrpSpPr>
          <p:cNvPr id="34" name="Google Shape;34;p11"/>
          <p:cNvGrpSpPr/>
          <p:nvPr/>
        </p:nvGrpSpPr>
        <p:grpSpPr>
          <a:xfrm rot="-5400000">
            <a:off x="-1510682" y="4366092"/>
            <a:ext cx="3033138" cy="1910624"/>
            <a:chOff x="4906860" y="2159825"/>
            <a:chExt cx="3856142" cy="2338190"/>
          </a:xfrm>
        </p:grpSpPr>
        <p:sp>
          <p:nvSpPr>
            <p:cNvPr id="35" name="Google Shape;35;p11"/>
            <p:cNvSpPr/>
            <p:nvPr/>
          </p:nvSpPr>
          <p:spPr>
            <a:xfrm>
              <a:off x="6424812" y="2159825"/>
              <a:ext cx="2338190" cy="2338190"/>
            </a:xfrm>
            <a:prstGeom prst="pie">
              <a:avLst>
                <a:gd name="adj1" fmla="val 0"/>
                <a:gd name="adj2" fmla="val 10795612"/>
              </a:avLst>
            </a:prstGeom>
            <a:solidFill>
              <a:schemeClr val="accent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36" name="Google Shape;36;p11"/>
            <p:cNvSpPr/>
            <p:nvPr/>
          </p:nvSpPr>
          <p:spPr>
            <a:xfrm>
              <a:off x="4906860" y="2724951"/>
              <a:ext cx="1177611" cy="1193527"/>
            </a:xfrm>
            <a:prstGeom prst="pie">
              <a:avLst>
                <a:gd name="adj1" fmla="val 0"/>
                <a:gd name="adj2" fmla="val 10851802"/>
              </a:avLst>
            </a:prstGeom>
            <a:solidFill>
              <a:srgbClr val="64B1B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37" name="Google Shape;37;p11"/>
            <p:cNvSpPr/>
            <p:nvPr/>
          </p:nvSpPr>
          <p:spPr>
            <a:xfrm>
              <a:off x="6390367" y="3563171"/>
              <a:ext cx="806080" cy="806079"/>
            </a:xfrm>
            <a:prstGeom prst="ellipse">
              <a:avLst/>
            </a:prstGeom>
            <a:solidFill>
              <a:schemeClr val="l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grp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el 3">
  <p:cSld name="Titel 3">
    <p:bg>
      <p:bgPr>
        <a:solidFill>
          <a:schemeClr val="lt1"/>
        </a:solidFill>
        <a:effectLst/>
      </p:bgPr>
    </p:bg>
    <p:spTree>
      <p:nvGrpSpPr>
        <p:cNvPr id="1" name="Shape 38"/>
        <p:cNvGrpSpPr/>
        <p:nvPr/>
      </p:nvGrpSpPr>
      <p:grpSpPr>
        <a:xfrm>
          <a:off x="0" y="0"/>
          <a:ext cx="0" cy="0"/>
          <a:chOff x="0" y="0"/>
          <a:chExt cx="0" cy="0"/>
        </a:xfrm>
      </p:grpSpPr>
      <p:sp>
        <p:nvSpPr>
          <p:cNvPr id="39" name="Google Shape;39;p12"/>
          <p:cNvSpPr txBox="1">
            <a:spLocks noGrp="1"/>
          </p:cNvSpPr>
          <p:nvPr>
            <p:ph type="ctrTitle"/>
          </p:nvPr>
        </p:nvSpPr>
        <p:spPr>
          <a:xfrm>
            <a:off x="594360" y="411479"/>
            <a:ext cx="5486400" cy="3291840"/>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6000"/>
              <a:buFont typeface="Play"/>
              <a:buNone/>
              <a:defRPr sz="6000" b="1" i="0">
                <a:solidFill>
                  <a:srgbClr val="3F3F3F"/>
                </a:solidFill>
                <a:latin typeface="Play"/>
                <a:ea typeface="Play"/>
                <a:cs typeface="Play"/>
                <a:sym typeface="Play"/>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0" name="Google Shape;40;p12"/>
          <p:cNvSpPr txBox="1">
            <a:spLocks noGrp="1"/>
          </p:cNvSpPr>
          <p:nvPr>
            <p:ph type="body" idx="1"/>
          </p:nvPr>
        </p:nvSpPr>
        <p:spPr>
          <a:xfrm>
            <a:off x="594360" y="4549552"/>
            <a:ext cx="5486400" cy="1645920"/>
          </a:xfrm>
          <a:prstGeom prst="rect">
            <a:avLst/>
          </a:prstGeom>
          <a:noFill/>
          <a:ln>
            <a:noFill/>
          </a:ln>
        </p:spPr>
        <p:txBody>
          <a:bodyPr spcFirstLastPara="1" wrap="square" lIns="0" tIns="0" rIns="0" bIns="0" anchor="t" anchorCtr="0">
            <a:noAutofit/>
          </a:bodyPr>
          <a:lstStyle>
            <a:lvl1pPr marL="457200" lvl="0" indent="-228600" algn="l">
              <a:lnSpc>
                <a:spcPct val="90000"/>
              </a:lnSpc>
              <a:spcBef>
                <a:spcPts val="1000"/>
              </a:spcBef>
              <a:spcAft>
                <a:spcPts val="0"/>
              </a:spcAft>
              <a:buClr>
                <a:schemeClr val="accent4"/>
              </a:buClr>
              <a:buSzPts val="2400"/>
              <a:buNone/>
              <a:defRPr sz="2400" b="1" i="0">
                <a:solidFill>
                  <a:schemeClr val="accent4"/>
                </a:solidFill>
                <a:latin typeface="Arial"/>
                <a:ea typeface="Arial"/>
                <a:cs typeface="Arial"/>
                <a:sym typeface="Arial"/>
              </a:defRPr>
            </a:lvl1pPr>
            <a:lvl2pPr marL="914400" lvl="1" indent="-482600" algn="l">
              <a:lnSpc>
                <a:spcPct val="90000"/>
              </a:lnSpc>
              <a:spcBef>
                <a:spcPts val="500"/>
              </a:spcBef>
              <a:spcAft>
                <a:spcPts val="0"/>
              </a:spcAft>
              <a:buClr>
                <a:srgbClr val="3F3F3F"/>
              </a:buClr>
              <a:buSzPts val="4000"/>
              <a:buChar char="•"/>
              <a:defRPr sz="4000"/>
            </a:lvl2pPr>
            <a:lvl3pPr marL="1371600" lvl="2" indent="-482600" algn="l">
              <a:lnSpc>
                <a:spcPct val="90000"/>
              </a:lnSpc>
              <a:spcBef>
                <a:spcPts val="500"/>
              </a:spcBef>
              <a:spcAft>
                <a:spcPts val="0"/>
              </a:spcAft>
              <a:buClr>
                <a:srgbClr val="3F3F3F"/>
              </a:buClr>
              <a:buSzPts val="4000"/>
              <a:buChar char="•"/>
              <a:defRPr sz="4000"/>
            </a:lvl3pPr>
            <a:lvl4pPr marL="1828800" lvl="3" indent="-482600" algn="l">
              <a:lnSpc>
                <a:spcPct val="90000"/>
              </a:lnSpc>
              <a:spcBef>
                <a:spcPts val="500"/>
              </a:spcBef>
              <a:spcAft>
                <a:spcPts val="0"/>
              </a:spcAft>
              <a:buClr>
                <a:srgbClr val="3F3F3F"/>
              </a:buClr>
              <a:buSzPts val="4000"/>
              <a:buChar char="•"/>
              <a:defRPr sz="4000"/>
            </a:lvl4pPr>
            <a:lvl5pPr marL="2286000" lvl="4" indent="-482600" algn="l">
              <a:lnSpc>
                <a:spcPct val="90000"/>
              </a:lnSpc>
              <a:spcBef>
                <a:spcPts val="500"/>
              </a:spcBef>
              <a:spcAft>
                <a:spcPts val="0"/>
              </a:spcAft>
              <a:buClr>
                <a:srgbClr val="3F3F3F"/>
              </a:buClr>
              <a:buSzPts val="4000"/>
              <a:buChar char="•"/>
              <a:defRPr sz="4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cxnSp>
        <p:nvCxnSpPr>
          <p:cNvPr id="41" name="Google Shape;41;p12"/>
          <p:cNvCxnSpPr/>
          <p:nvPr/>
        </p:nvCxnSpPr>
        <p:spPr>
          <a:xfrm>
            <a:off x="594360" y="3950208"/>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42" name="Google Shape;42;p12"/>
          <p:cNvSpPr/>
          <p:nvPr/>
        </p:nvSpPr>
        <p:spPr>
          <a:xfrm>
            <a:off x="10879755" y="-1244903"/>
            <a:ext cx="2624490" cy="2489806"/>
          </a:xfrm>
          <a:prstGeom prst="pie">
            <a:avLst>
              <a:gd name="adj1" fmla="val 5413995"/>
              <a:gd name="adj2" fmla="val 10826281"/>
            </a:avLst>
          </a:prstGeom>
          <a:solidFill>
            <a:schemeClr val="accent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3" name="Google Shape;43;p12"/>
          <p:cNvSpPr/>
          <p:nvPr/>
        </p:nvSpPr>
        <p:spPr>
          <a:xfrm>
            <a:off x="6210036" y="-1896488"/>
            <a:ext cx="3792975" cy="3792975"/>
          </a:xfrm>
          <a:prstGeom prst="pie">
            <a:avLst>
              <a:gd name="adj1" fmla="val 0"/>
              <a:gd name="adj2" fmla="val 10851802"/>
            </a:avLst>
          </a:prstGeom>
          <a:solidFill>
            <a:schemeClr val="l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4" name="Google Shape;44;p12"/>
          <p:cNvSpPr/>
          <p:nvPr/>
        </p:nvSpPr>
        <p:spPr>
          <a:xfrm rot="5400000">
            <a:off x="10295512" y="1532512"/>
            <a:ext cx="3792975" cy="3792975"/>
          </a:xfrm>
          <a:prstGeom prst="pie">
            <a:avLst>
              <a:gd name="adj1" fmla="val 0"/>
              <a:gd name="adj2" fmla="val 10837603"/>
            </a:avLst>
          </a:prstGeom>
          <a:solidFill>
            <a:srgbClr val="64B1B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el 2">
  <p:cSld name="Titel 2">
    <p:bg>
      <p:bgPr>
        <a:solidFill>
          <a:schemeClr val="lt1"/>
        </a:solidFill>
        <a:effectLst/>
      </p:bgPr>
    </p:bg>
    <p:spTree>
      <p:nvGrpSpPr>
        <p:cNvPr id="1" name="Shape 45"/>
        <p:cNvGrpSpPr/>
        <p:nvPr/>
      </p:nvGrpSpPr>
      <p:grpSpPr>
        <a:xfrm>
          <a:off x="0" y="0"/>
          <a:ext cx="0" cy="0"/>
          <a:chOff x="0" y="0"/>
          <a:chExt cx="0" cy="0"/>
        </a:xfrm>
      </p:grpSpPr>
      <p:sp>
        <p:nvSpPr>
          <p:cNvPr id="46" name="Google Shape;46;p13"/>
          <p:cNvSpPr txBox="1">
            <a:spLocks noGrp="1"/>
          </p:cNvSpPr>
          <p:nvPr>
            <p:ph type="ctrTitle"/>
          </p:nvPr>
        </p:nvSpPr>
        <p:spPr>
          <a:xfrm>
            <a:off x="6299835" y="430529"/>
            <a:ext cx="5486400" cy="3291840"/>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6000"/>
              <a:buFont typeface="Play"/>
              <a:buNone/>
              <a:defRPr sz="6000" b="1" i="0">
                <a:solidFill>
                  <a:srgbClr val="3F3F3F"/>
                </a:solidFill>
                <a:latin typeface="Play"/>
                <a:ea typeface="Play"/>
                <a:cs typeface="Play"/>
                <a:sym typeface="Play"/>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3"/>
          <p:cNvSpPr txBox="1">
            <a:spLocks noGrp="1"/>
          </p:cNvSpPr>
          <p:nvPr>
            <p:ph type="body" idx="1"/>
          </p:nvPr>
        </p:nvSpPr>
        <p:spPr>
          <a:xfrm>
            <a:off x="6299835" y="4568602"/>
            <a:ext cx="5486400" cy="1645920"/>
          </a:xfrm>
          <a:prstGeom prst="rect">
            <a:avLst/>
          </a:prstGeom>
          <a:noFill/>
          <a:ln>
            <a:noFill/>
          </a:ln>
        </p:spPr>
        <p:txBody>
          <a:bodyPr spcFirstLastPara="1" wrap="square" lIns="0" tIns="0" rIns="0" bIns="0" anchor="t" anchorCtr="0">
            <a:noAutofit/>
          </a:bodyPr>
          <a:lstStyle>
            <a:lvl1pPr marL="457200" lvl="0" indent="-228600" algn="l">
              <a:lnSpc>
                <a:spcPct val="90000"/>
              </a:lnSpc>
              <a:spcBef>
                <a:spcPts val="1000"/>
              </a:spcBef>
              <a:spcAft>
                <a:spcPts val="0"/>
              </a:spcAft>
              <a:buClr>
                <a:schemeClr val="accent4"/>
              </a:buClr>
              <a:buSzPts val="2400"/>
              <a:buNone/>
              <a:defRPr sz="2400" b="1" i="0">
                <a:solidFill>
                  <a:schemeClr val="accent4"/>
                </a:solidFill>
                <a:latin typeface="Arial"/>
                <a:ea typeface="Arial"/>
                <a:cs typeface="Arial"/>
                <a:sym typeface="Arial"/>
              </a:defRPr>
            </a:lvl1pPr>
            <a:lvl2pPr marL="914400" lvl="1" indent="-482600" algn="l">
              <a:lnSpc>
                <a:spcPct val="90000"/>
              </a:lnSpc>
              <a:spcBef>
                <a:spcPts val="500"/>
              </a:spcBef>
              <a:spcAft>
                <a:spcPts val="0"/>
              </a:spcAft>
              <a:buClr>
                <a:srgbClr val="3F3F3F"/>
              </a:buClr>
              <a:buSzPts val="4000"/>
              <a:buChar char="•"/>
              <a:defRPr sz="4000"/>
            </a:lvl2pPr>
            <a:lvl3pPr marL="1371600" lvl="2" indent="-482600" algn="l">
              <a:lnSpc>
                <a:spcPct val="90000"/>
              </a:lnSpc>
              <a:spcBef>
                <a:spcPts val="500"/>
              </a:spcBef>
              <a:spcAft>
                <a:spcPts val="0"/>
              </a:spcAft>
              <a:buClr>
                <a:srgbClr val="3F3F3F"/>
              </a:buClr>
              <a:buSzPts val="4000"/>
              <a:buChar char="•"/>
              <a:defRPr sz="4000"/>
            </a:lvl3pPr>
            <a:lvl4pPr marL="1828800" lvl="3" indent="-482600" algn="l">
              <a:lnSpc>
                <a:spcPct val="90000"/>
              </a:lnSpc>
              <a:spcBef>
                <a:spcPts val="500"/>
              </a:spcBef>
              <a:spcAft>
                <a:spcPts val="0"/>
              </a:spcAft>
              <a:buClr>
                <a:srgbClr val="3F3F3F"/>
              </a:buClr>
              <a:buSzPts val="4000"/>
              <a:buChar char="•"/>
              <a:defRPr sz="4000"/>
            </a:lvl4pPr>
            <a:lvl5pPr marL="2286000" lvl="4" indent="-482600" algn="l">
              <a:lnSpc>
                <a:spcPct val="90000"/>
              </a:lnSpc>
              <a:spcBef>
                <a:spcPts val="500"/>
              </a:spcBef>
              <a:spcAft>
                <a:spcPts val="0"/>
              </a:spcAft>
              <a:buClr>
                <a:srgbClr val="3F3F3F"/>
              </a:buClr>
              <a:buSzPts val="4000"/>
              <a:buChar char="•"/>
              <a:defRPr sz="4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cxnSp>
        <p:nvCxnSpPr>
          <p:cNvPr id="48" name="Google Shape;48;p13"/>
          <p:cNvCxnSpPr/>
          <p:nvPr/>
        </p:nvCxnSpPr>
        <p:spPr>
          <a:xfrm>
            <a:off x="6309360" y="3950208"/>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49" name="Google Shape;49;p13"/>
          <p:cNvSpPr>
            <a:spLocks noGrp="1"/>
          </p:cNvSpPr>
          <p:nvPr>
            <p:ph type="pic" idx="2"/>
          </p:nvPr>
        </p:nvSpPr>
        <p:spPr>
          <a:xfrm>
            <a:off x="0" y="-11113"/>
            <a:ext cx="5628068" cy="6858000"/>
          </a:xfrm>
          <a:prstGeom prst="flowChartDelay">
            <a:avLst/>
          </a:prstGeom>
          <a:solidFill>
            <a:srgbClr val="87C3CD"/>
          </a:solidFill>
          <a:ln>
            <a:noFill/>
          </a:ln>
        </p:spPr>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el">
  <p:cSld name="Titel">
    <p:bg>
      <p:bgPr>
        <a:solidFill>
          <a:schemeClr val="lt1"/>
        </a:solidFill>
        <a:effectLst/>
      </p:bgPr>
    </p:bg>
    <p:spTree>
      <p:nvGrpSpPr>
        <p:cNvPr id="1" name="Shape 50"/>
        <p:cNvGrpSpPr/>
        <p:nvPr/>
      </p:nvGrpSpPr>
      <p:grpSpPr>
        <a:xfrm>
          <a:off x="0" y="0"/>
          <a:ext cx="0" cy="0"/>
          <a:chOff x="0" y="0"/>
          <a:chExt cx="0" cy="0"/>
        </a:xfrm>
      </p:grpSpPr>
      <p:sp>
        <p:nvSpPr>
          <p:cNvPr id="51" name="Google Shape;51;p14"/>
          <p:cNvSpPr txBox="1">
            <a:spLocks noGrp="1"/>
          </p:cNvSpPr>
          <p:nvPr>
            <p:ph type="ctrTitle"/>
          </p:nvPr>
        </p:nvSpPr>
        <p:spPr>
          <a:xfrm>
            <a:off x="6309904" y="411479"/>
            <a:ext cx="5486400" cy="3291840"/>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6000"/>
              <a:buFont typeface="Play"/>
              <a:buNone/>
              <a:defRPr sz="6000" b="1" i="0">
                <a:solidFill>
                  <a:srgbClr val="3F3F3F"/>
                </a:solidFill>
                <a:latin typeface="Play"/>
                <a:ea typeface="Play"/>
                <a:cs typeface="Play"/>
                <a:sym typeface="Play"/>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cxnSp>
        <p:nvCxnSpPr>
          <p:cNvPr id="52" name="Google Shape;52;p14"/>
          <p:cNvCxnSpPr/>
          <p:nvPr/>
        </p:nvCxnSpPr>
        <p:spPr>
          <a:xfrm>
            <a:off x="6309360" y="3950208"/>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53" name="Google Shape;53;p14"/>
          <p:cNvSpPr txBox="1">
            <a:spLocks noGrp="1"/>
          </p:cNvSpPr>
          <p:nvPr>
            <p:ph type="body" idx="1"/>
          </p:nvPr>
        </p:nvSpPr>
        <p:spPr>
          <a:xfrm>
            <a:off x="6309905" y="4549552"/>
            <a:ext cx="5486400" cy="1645920"/>
          </a:xfrm>
          <a:prstGeom prst="rect">
            <a:avLst/>
          </a:prstGeom>
          <a:noFill/>
          <a:ln>
            <a:noFill/>
          </a:ln>
        </p:spPr>
        <p:txBody>
          <a:bodyPr spcFirstLastPara="1" wrap="square" lIns="0" tIns="0" rIns="0" bIns="0" anchor="t" anchorCtr="0">
            <a:noAutofit/>
          </a:bodyPr>
          <a:lstStyle>
            <a:lvl1pPr marL="457200" lvl="0" indent="-228600" algn="l">
              <a:lnSpc>
                <a:spcPct val="90000"/>
              </a:lnSpc>
              <a:spcBef>
                <a:spcPts val="1000"/>
              </a:spcBef>
              <a:spcAft>
                <a:spcPts val="0"/>
              </a:spcAft>
              <a:buClr>
                <a:schemeClr val="accent4"/>
              </a:buClr>
              <a:buSzPts val="2400"/>
              <a:buNone/>
              <a:defRPr sz="2400" b="1" i="0">
                <a:solidFill>
                  <a:schemeClr val="accent4"/>
                </a:solidFill>
                <a:latin typeface="Arial"/>
                <a:ea typeface="Arial"/>
                <a:cs typeface="Arial"/>
                <a:sym typeface="Arial"/>
              </a:defRPr>
            </a:lvl1pPr>
            <a:lvl2pPr marL="914400" lvl="1" indent="-482600" algn="l">
              <a:lnSpc>
                <a:spcPct val="90000"/>
              </a:lnSpc>
              <a:spcBef>
                <a:spcPts val="500"/>
              </a:spcBef>
              <a:spcAft>
                <a:spcPts val="0"/>
              </a:spcAft>
              <a:buClr>
                <a:srgbClr val="3F3F3F"/>
              </a:buClr>
              <a:buSzPts val="4000"/>
              <a:buChar char="•"/>
              <a:defRPr sz="4000"/>
            </a:lvl2pPr>
            <a:lvl3pPr marL="1371600" lvl="2" indent="-482600" algn="l">
              <a:lnSpc>
                <a:spcPct val="90000"/>
              </a:lnSpc>
              <a:spcBef>
                <a:spcPts val="500"/>
              </a:spcBef>
              <a:spcAft>
                <a:spcPts val="0"/>
              </a:spcAft>
              <a:buClr>
                <a:srgbClr val="3F3F3F"/>
              </a:buClr>
              <a:buSzPts val="4000"/>
              <a:buChar char="•"/>
              <a:defRPr sz="4000"/>
            </a:lvl3pPr>
            <a:lvl4pPr marL="1828800" lvl="3" indent="-482600" algn="l">
              <a:lnSpc>
                <a:spcPct val="90000"/>
              </a:lnSpc>
              <a:spcBef>
                <a:spcPts val="500"/>
              </a:spcBef>
              <a:spcAft>
                <a:spcPts val="0"/>
              </a:spcAft>
              <a:buClr>
                <a:srgbClr val="3F3F3F"/>
              </a:buClr>
              <a:buSzPts val="4000"/>
              <a:buChar char="•"/>
              <a:defRPr sz="4000"/>
            </a:lvl4pPr>
            <a:lvl5pPr marL="2286000" lvl="4" indent="-482600" algn="l">
              <a:lnSpc>
                <a:spcPct val="90000"/>
              </a:lnSpc>
              <a:spcBef>
                <a:spcPts val="500"/>
              </a:spcBef>
              <a:spcAft>
                <a:spcPts val="0"/>
              </a:spcAft>
              <a:buClr>
                <a:srgbClr val="3F3F3F"/>
              </a:buClr>
              <a:buSzPts val="4000"/>
              <a:buChar char="•"/>
              <a:defRPr sz="4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54" name="Google Shape;54;p14"/>
          <p:cNvSpPr/>
          <p:nvPr/>
        </p:nvSpPr>
        <p:spPr>
          <a:xfrm rot="-5400000">
            <a:off x="-1994302" y="2784058"/>
            <a:ext cx="3988604" cy="4143593"/>
          </a:xfrm>
          <a:prstGeom prst="pie">
            <a:avLst>
              <a:gd name="adj1" fmla="val 0"/>
              <a:gd name="adj2" fmla="val 10795612"/>
            </a:avLst>
          </a:prstGeom>
          <a:solidFill>
            <a:schemeClr val="accent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5" name="Google Shape;55;p14"/>
          <p:cNvSpPr/>
          <p:nvPr/>
        </p:nvSpPr>
        <p:spPr>
          <a:xfrm rot="10800000">
            <a:off x="1657654" y="5606713"/>
            <a:ext cx="2376839" cy="2502573"/>
          </a:xfrm>
          <a:prstGeom prst="pie">
            <a:avLst>
              <a:gd name="adj1" fmla="val 0"/>
              <a:gd name="adj2" fmla="val 10851802"/>
            </a:avLst>
          </a:prstGeom>
          <a:solidFill>
            <a:srgbClr val="64B1B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6" name="Google Shape;56;p14"/>
          <p:cNvSpPr/>
          <p:nvPr/>
        </p:nvSpPr>
        <p:spPr>
          <a:xfrm rot="-8153822">
            <a:off x="691437" y="2439793"/>
            <a:ext cx="1375053" cy="1406890"/>
          </a:xfrm>
          <a:prstGeom prst="ellipse">
            <a:avLst/>
          </a:prstGeom>
          <a:solidFill>
            <a:schemeClr val="l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el und zwei Inhalte 2">
  <p:cSld name="Titel und zwei Inhalte 2">
    <p:bg>
      <p:bgPr>
        <a:solidFill>
          <a:schemeClr val="lt1"/>
        </a:solidFill>
        <a:effectLst/>
      </p:bgPr>
    </p:bg>
    <p:spTree>
      <p:nvGrpSpPr>
        <p:cNvPr id="1" name="Shape 57"/>
        <p:cNvGrpSpPr/>
        <p:nvPr/>
      </p:nvGrpSpPr>
      <p:grpSpPr>
        <a:xfrm>
          <a:off x="0" y="0"/>
          <a:ext cx="0" cy="0"/>
          <a:chOff x="0" y="0"/>
          <a:chExt cx="0" cy="0"/>
        </a:xfrm>
      </p:grpSpPr>
      <p:sp>
        <p:nvSpPr>
          <p:cNvPr id="58" name="Google Shape;58;p15"/>
          <p:cNvSpPr txBox="1">
            <a:spLocks noGrp="1"/>
          </p:cNvSpPr>
          <p:nvPr>
            <p:ph type="title"/>
          </p:nvPr>
        </p:nvSpPr>
        <p:spPr>
          <a:xfrm>
            <a:off x="594360" y="278129"/>
            <a:ext cx="9778365" cy="1494596"/>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15"/>
          <p:cNvSpPr txBox="1">
            <a:spLocks noGrp="1"/>
          </p:cNvSpPr>
          <p:nvPr>
            <p:ph type="body" idx="1"/>
          </p:nvPr>
        </p:nvSpPr>
        <p:spPr>
          <a:xfrm>
            <a:off x="594360" y="2676525"/>
            <a:ext cx="4490827" cy="3597470"/>
          </a:xfrm>
          <a:prstGeom prst="rect">
            <a:avLst/>
          </a:prstGeom>
          <a:noFill/>
          <a:ln>
            <a:noFill/>
          </a:ln>
        </p:spPr>
        <p:txBody>
          <a:bodyPr spcFirstLastPara="1" wrap="square" lIns="0" tIns="45700" rIns="0" bIns="0" anchor="t" anchorCtr="0">
            <a:normAutofit/>
          </a:bodyPr>
          <a:lstStyle>
            <a:lvl1pPr marL="457200" lvl="0" indent="-228600" algn="l">
              <a:lnSpc>
                <a:spcPct val="90000"/>
              </a:lnSpc>
              <a:spcBef>
                <a:spcPts val="1800"/>
              </a:spcBef>
              <a:spcAft>
                <a:spcPts val="0"/>
              </a:spcAft>
              <a:buClr>
                <a:srgbClr val="3F3F3F"/>
              </a:buClr>
              <a:buSzPts val="2000"/>
              <a:buFont typeface="Arial"/>
              <a:buNone/>
              <a:defRPr sz="2000"/>
            </a:lvl1pPr>
            <a:lvl2pPr marL="914400" lvl="1" indent="-355600" algn="l">
              <a:lnSpc>
                <a:spcPct val="90000"/>
              </a:lnSpc>
              <a:spcBef>
                <a:spcPts val="18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60" name="Google Shape;60;p15"/>
          <p:cNvSpPr txBox="1">
            <a:spLocks noGrp="1"/>
          </p:cNvSpPr>
          <p:nvPr>
            <p:ph type="body" idx="2"/>
          </p:nvPr>
        </p:nvSpPr>
        <p:spPr>
          <a:xfrm>
            <a:off x="5881898" y="2676525"/>
            <a:ext cx="4490827" cy="3597470"/>
          </a:xfrm>
          <a:prstGeom prst="rect">
            <a:avLst/>
          </a:prstGeom>
          <a:noFill/>
          <a:ln>
            <a:noFill/>
          </a:ln>
        </p:spPr>
        <p:txBody>
          <a:bodyPr spcFirstLastPara="1" wrap="square" lIns="0" tIns="45700" rIns="0" bIns="0" anchor="t" anchorCtr="0">
            <a:normAutofit/>
          </a:bodyPr>
          <a:lstStyle>
            <a:lvl1pPr marL="457200" lvl="0" indent="-228600" algn="l">
              <a:lnSpc>
                <a:spcPct val="90000"/>
              </a:lnSpc>
              <a:spcBef>
                <a:spcPts val="1800"/>
              </a:spcBef>
              <a:spcAft>
                <a:spcPts val="0"/>
              </a:spcAft>
              <a:buClr>
                <a:srgbClr val="3F3F3F"/>
              </a:buClr>
              <a:buSzPts val="2000"/>
              <a:buFont typeface="Arial"/>
              <a:buNone/>
              <a:defRPr sz="2000"/>
            </a:lvl1pPr>
            <a:lvl2pPr marL="914400" lvl="1" indent="-355600" algn="l">
              <a:lnSpc>
                <a:spcPct val="90000"/>
              </a:lnSpc>
              <a:spcBef>
                <a:spcPts val="18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61" name="Google Shape;61;p15"/>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62" name="Google Shape;62;p15"/>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cxnSp>
        <p:nvCxnSpPr>
          <p:cNvPr id="63" name="Google Shape;63;p15"/>
          <p:cNvCxnSpPr/>
          <p:nvPr/>
        </p:nvCxnSpPr>
        <p:spPr>
          <a:xfrm>
            <a:off x="594360" y="2148840"/>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64" name="Google Shape;64;p15"/>
          <p:cNvSpPr/>
          <p:nvPr/>
        </p:nvSpPr>
        <p:spPr>
          <a:xfrm>
            <a:off x="9879382" y="-1169095"/>
            <a:ext cx="2338190" cy="2338190"/>
          </a:xfrm>
          <a:prstGeom prst="pie">
            <a:avLst>
              <a:gd name="adj1" fmla="val 0"/>
              <a:gd name="adj2" fmla="val 10795612"/>
            </a:avLst>
          </a:prstGeom>
          <a:solidFill>
            <a:srgbClr val="AFD7DD"/>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65" name="Google Shape;65;p15"/>
          <p:cNvSpPr/>
          <p:nvPr/>
        </p:nvSpPr>
        <p:spPr>
          <a:xfrm>
            <a:off x="8335968" y="-706089"/>
            <a:ext cx="1393345" cy="1412178"/>
          </a:xfrm>
          <a:prstGeom prst="pie">
            <a:avLst>
              <a:gd name="adj1" fmla="val 0"/>
              <a:gd name="adj2" fmla="val 10851802"/>
            </a:avLst>
          </a:prstGeom>
          <a:solidFill>
            <a:schemeClr val="l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66" name="Google Shape;66;p15"/>
          <p:cNvSpPr/>
          <p:nvPr/>
        </p:nvSpPr>
        <p:spPr>
          <a:xfrm>
            <a:off x="9624160" y="313424"/>
            <a:ext cx="1157486" cy="1157486"/>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el und Inhalt ">
  <p:cSld name="Titel und Inhalt ">
    <p:bg>
      <p:bgPr>
        <a:solidFill>
          <a:schemeClr val="lt1"/>
        </a:solidFill>
        <a:effectLst/>
      </p:bgPr>
    </p:bg>
    <p:spTree>
      <p:nvGrpSpPr>
        <p:cNvPr id="1" name="Shape 67"/>
        <p:cNvGrpSpPr/>
        <p:nvPr/>
      </p:nvGrpSpPr>
      <p:grpSpPr>
        <a:xfrm>
          <a:off x="0" y="0"/>
          <a:ext cx="0" cy="0"/>
          <a:chOff x="0" y="0"/>
          <a:chExt cx="0" cy="0"/>
        </a:xfrm>
      </p:grpSpPr>
      <p:sp>
        <p:nvSpPr>
          <p:cNvPr id="68" name="Google Shape;68;p16"/>
          <p:cNvSpPr txBox="1">
            <a:spLocks noGrp="1"/>
          </p:cNvSpPr>
          <p:nvPr>
            <p:ph type="title"/>
          </p:nvPr>
        </p:nvSpPr>
        <p:spPr>
          <a:xfrm>
            <a:off x="6318885" y="3499667"/>
            <a:ext cx="4939666" cy="2542810"/>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cxnSp>
        <p:nvCxnSpPr>
          <p:cNvPr id="69" name="Google Shape;69;p16"/>
          <p:cNvCxnSpPr/>
          <p:nvPr/>
        </p:nvCxnSpPr>
        <p:spPr>
          <a:xfrm>
            <a:off x="6347460" y="6313170"/>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70" name="Google Shape;70;p16"/>
          <p:cNvSpPr txBox="1">
            <a:spLocks noGrp="1"/>
          </p:cNvSpPr>
          <p:nvPr>
            <p:ph type="body" idx="1"/>
          </p:nvPr>
        </p:nvSpPr>
        <p:spPr>
          <a:xfrm>
            <a:off x="603885" y="457201"/>
            <a:ext cx="5198269" cy="2305050"/>
          </a:xfrm>
          <a:prstGeom prst="rect">
            <a:avLst/>
          </a:prstGeom>
          <a:noFill/>
          <a:ln>
            <a:noFill/>
          </a:ln>
        </p:spPr>
        <p:txBody>
          <a:bodyPr spcFirstLastPara="1" wrap="square" lIns="0" tIns="274300" rIns="91425" bIns="45700" anchor="t" anchorCtr="0">
            <a:normAutofit/>
          </a:bodyPr>
          <a:lstStyle>
            <a:lvl1pPr marL="457200" lvl="0" indent="-355600" algn="l">
              <a:lnSpc>
                <a:spcPct val="90000"/>
              </a:lnSpc>
              <a:spcBef>
                <a:spcPts val="1800"/>
              </a:spcBef>
              <a:spcAft>
                <a:spcPts val="0"/>
              </a:spcAft>
              <a:buClr>
                <a:srgbClr val="3F3F3F"/>
              </a:buClr>
              <a:buSzPts val="2000"/>
              <a:buFont typeface="Play"/>
              <a:buAutoNum type="arabicPeriod"/>
              <a:defRPr sz="2000"/>
            </a:lvl1pPr>
            <a:lvl2pPr marL="914400" lvl="1" indent="-355600" algn="l">
              <a:lnSpc>
                <a:spcPct val="90000"/>
              </a:lnSpc>
              <a:spcBef>
                <a:spcPts val="1800"/>
              </a:spcBef>
              <a:spcAft>
                <a:spcPts val="0"/>
              </a:spcAft>
              <a:buClr>
                <a:srgbClr val="3F3F3F"/>
              </a:buClr>
              <a:buSzPts val="2000"/>
              <a:buFont typeface="Play"/>
              <a:buAutoNum type="alphaLcPeriod"/>
              <a:defRPr sz="2000"/>
            </a:lvl2pPr>
            <a:lvl3pPr marL="1371600" lvl="2" indent="-355600" algn="l">
              <a:lnSpc>
                <a:spcPct val="90000"/>
              </a:lnSpc>
              <a:spcBef>
                <a:spcPts val="1800"/>
              </a:spcBef>
              <a:spcAft>
                <a:spcPts val="0"/>
              </a:spcAft>
              <a:buClr>
                <a:srgbClr val="3F3F3F"/>
              </a:buClr>
              <a:buSzPts val="2000"/>
              <a:buFont typeface="Play"/>
              <a:buAutoNum type="arabicParenR"/>
              <a:defRPr sz="2000"/>
            </a:lvl3pPr>
            <a:lvl4pPr marL="1828800" lvl="3" indent="-228600" algn="l">
              <a:lnSpc>
                <a:spcPct val="90000"/>
              </a:lnSpc>
              <a:spcBef>
                <a:spcPts val="1800"/>
              </a:spcBef>
              <a:spcAft>
                <a:spcPts val="0"/>
              </a:spcAft>
              <a:buClr>
                <a:srgbClr val="3F3F3F"/>
              </a:buClr>
              <a:buSzPts val="2000"/>
              <a:buFont typeface="Play"/>
              <a:buNone/>
              <a:defRPr sz="2000"/>
            </a:lvl4pPr>
            <a:lvl5pPr marL="2286000" lvl="4" indent="-355600" algn="l">
              <a:lnSpc>
                <a:spcPct val="90000"/>
              </a:lnSpc>
              <a:spcBef>
                <a:spcPts val="1800"/>
              </a:spcBef>
              <a:spcAft>
                <a:spcPts val="0"/>
              </a:spcAft>
              <a:buClr>
                <a:srgbClr val="3F3F3F"/>
              </a:buClr>
              <a:buSzPts val="2000"/>
              <a:buFont typeface="Play"/>
              <a:buAutoNum type="arabicPeriod"/>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71" name="Google Shape;71;p16"/>
          <p:cNvSpPr txBox="1">
            <a:spLocks noGrp="1"/>
          </p:cNvSpPr>
          <p:nvPr>
            <p:ph type="body" idx="2"/>
          </p:nvPr>
        </p:nvSpPr>
        <p:spPr>
          <a:xfrm>
            <a:off x="594360" y="2810595"/>
            <a:ext cx="5198269" cy="3319513"/>
          </a:xfrm>
          <a:prstGeom prst="rect">
            <a:avLst/>
          </a:prstGeom>
          <a:noFill/>
          <a:ln>
            <a:noFill/>
          </a:ln>
        </p:spPr>
        <p:txBody>
          <a:bodyPr spcFirstLastPara="1" wrap="square" lIns="0" tIns="45700" rIns="0" bIns="0" anchor="t" anchorCtr="0">
            <a:normAutofit/>
          </a:bodyPr>
          <a:lstStyle>
            <a:lvl1pPr marL="457200" lvl="0" indent="-228600" algn="l">
              <a:lnSpc>
                <a:spcPct val="90000"/>
              </a:lnSpc>
              <a:spcBef>
                <a:spcPts val="1800"/>
              </a:spcBef>
              <a:spcAft>
                <a:spcPts val="0"/>
              </a:spcAft>
              <a:buClr>
                <a:srgbClr val="3F3F3F"/>
              </a:buClr>
              <a:buSzPts val="2000"/>
              <a:buFont typeface="Arial"/>
              <a:buNone/>
              <a:defRPr sz="2000"/>
            </a:lvl1pPr>
            <a:lvl2pPr marL="914400" lvl="1" indent="-355600" algn="l">
              <a:lnSpc>
                <a:spcPct val="90000"/>
              </a:lnSpc>
              <a:spcBef>
                <a:spcPts val="18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72" name="Google Shape;72;p16"/>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73" name="Google Shape;73;p16"/>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6"/>
          <p:cNvSpPr/>
          <p:nvPr/>
        </p:nvSpPr>
        <p:spPr>
          <a:xfrm>
            <a:off x="8601559" y="-1416132"/>
            <a:ext cx="2848220" cy="2848220"/>
          </a:xfrm>
          <a:prstGeom prst="pie">
            <a:avLst>
              <a:gd name="adj1" fmla="val 0"/>
              <a:gd name="adj2" fmla="val 10795612"/>
            </a:avLst>
          </a:prstGeom>
          <a:solidFill>
            <a:schemeClr val="accent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75" name="Google Shape;75;p16"/>
          <p:cNvSpPr/>
          <p:nvPr/>
        </p:nvSpPr>
        <p:spPr>
          <a:xfrm>
            <a:off x="6179401" y="-908076"/>
            <a:ext cx="1807674" cy="1832107"/>
          </a:xfrm>
          <a:prstGeom prst="pie">
            <a:avLst>
              <a:gd name="adj1" fmla="val 0"/>
              <a:gd name="adj2" fmla="val 10851802"/>
            </a:avLst>
          </a:prstGeom>
          <a:solidFill>
            <a:srgbClr val="64B1B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76" name="Google Shape;76;p16"/>
          <p:cNvSpPr/>
          <p:nvPr/>
        </p:nvSpPr>
        <p:spPr>
          <a:xfrm>
            <a:off x="7827282" y="1627027"/>
            <a:ext cx="1307555" cy="1307555"/>
          </a:xfrm>
          <a:prstGeom prst="ellipse">
            <a:avLst/>
          </a:prstGeom>
          <a:solidFill>
            <a:srgbClr val="CBE277"/>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elinhalt und Bild">
  <p:cSld name="Titelinhalt und Bild">
    <p:bg>
      <p:bgPr>
        <a:solidFill>
          <a:schemeClr val="lt1"/>
        </a:solidFill>
        <a:effectLst/>
      </p:bgPr>
    </p:bg>
    <p:spTree>
      <p:nvGrpSpPr>
        <p:cNvPr id="1" name="Shape 77"/>
        <p:cNvGrpSpPr/>
        <p:nvPr/>
      </p:nvGrpSpPr>
      <p:grpSpPr>
        <a:xfrm>
          <a:off x="0" y="0"/>
          <a:ext cx="0" cy="0"/>
          <a:chOff x="0" y="0"/>
          <a:chExt cx="0" cy="0"/>
        </a:xfrm>
      </p:grpSpPr>
      <p:sp>
        <p:nvSpPr>
          <p:cNvPr id="78" name="Google Shape;78;p17"/>
          <p:cNvSpPr txBox="1">
            <a:spLocks noGrp="1"/>
          </p:cNvSpPr>
          <p:nvPr>
            <p:ph type="title"/>
          </p:nvPr>
        </p:nvSpPr>
        <p:spPr>
          <a:xfrm>
            <a:off x="575310" y="278129"/>
            <a:ext cx="5063490" cy="2354026"/>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17"/>
          <p:cNvSpPr txBox="1">
            <a:spLocks noGrp="1"/>
          </p:cNvSpPr>
          <p:nvPr>
            <p:ph type="body" idx="1"/>
          </p:nvPr>
        </p:nvSpPr>
        <p:spPr>
          <a:xfrm>
            <a:off x="594360" y="3279579"/>
            <a:ext cx="5044440" cy="2994415"/>
          </a:xfrm>
          <a:prstGeom prst="rect">
            <a:avLst/>
          </a:prstGeom>
          <a:noFill/>
          <a:ln>
            <a:noFill/>
          </a:ln>
        </p:spPr>
        <p:txBody>
          <a:bodyPr spcFirstLastPara="1" wrap="square" lIns="0" tIns="228600" rIns="0" bIns="0" anchor="t" anchorCtr="0">
            <a:normAutofit/>
          </a:bodyPr>
          <a:lstStyle>
            <a:lvl1pPr marL="457200" lvl="0" indent="-228600" algn="l">
              <a:lnSpc>
                <a:spcPct val="90000"/>
              </a:lnSpc>
              <a:spcBef>
                <a:spcPts val="1800"/>
              </a:spcBef>
              <a:spcAft>
                <a:spcPts val="0"/>
              </a:spcAft>
              <a:buClr>
                <a:srgbClr val="3F3F3F"/>
              </a:buClr>
              <a:buSzPts val="2000"/>
              <a:buFont typeface="Arial"/>
              <a:buNone/>
              <a:defRPr sz="2000"/>
            </a:lvl1pPr>
            <a:lvl2pPr marL="914400" lvl="1" indent="-355600" algn="l">
              <a:lnSpc>
                <a:spcPct val="90000"/>
              </a:lnSpc>
              <a:spcBef>
                <a:spcPts val="18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cxnSp>
        <p:nvCxnSpPr>
          <p:cNvPr id="80" name="Google Shape;80;p17"/>
          <p:cNvCxnSpPr/>
          <p:nvPr/>
        </p:nvCxnSpPr>
        <p:spPr>
          <a:xfrm>
            <a:off x="594360" y="2997459"/>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81" name="Google Shape;81;p17"/>
          <p:cNvSpPr>
            <a:spLocks noGrp="1"/>
          </p:cNvSpPr>
          <p:nvPr>
            <p:ph type="pic" idx="2"/>
          </p:nvPr>
        </p:nvSpPr>
        <p:spPr>
          <a:xfrm flipH="1">
            <a:off x="6733505" y="0"/>
            <a:ext cx="5458495" cy="6858000"/>
          </a:xfrm>
          <a:prstGeom prst="flowChartDelay">
            <a:avLst/>
          </a:prstGeom>
          <a:solidFill>
            <a:srgbClr val="87C3CD"/>
          </a:solidFill>
          <a:ln>
            <a:noFill/>
          </a:ln>
        </p:spPr>
      </p:sp>
      <p:sp>
        <p:nvSpPr>
          <p:cNvPr id="82" name="Google Shape;82;p17"/>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83" name="Google Shape;83;p17"/>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8"/>
          <p:cNvSpPr txBox="1">
            <a:spLocks noGrp="1"/>
          </p:cNvSpPr>
          <p:nvPr>
            <p:ph type="body" idx="1"/>
          </p:nvPr>
        </p:nvSpPr>
        <p:spPr>
          <a:xfrm>
            <a:off x="594360" y="1825625"/>
            <a:ext cx="11003280" cy="4351338"/>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90000"/>
              </a:lnSpc>
              <a:spcBef>
                <a:spcPts val="1000"/>
              </a:spcBef>
              <a:spcAft>
                <a:spcPts val="0"/>
              </a:spcAft>
              <a:buClr>
                <a:srgbClr val="3F3F3F"/>
              </a:buClr>
              <a:buSzPts val="2800"/>
              <a:buFont typeface="Arial"/>
              <a:buNone/>
              <a:defRPr sz="2800" b="0" i="0" u="none" strike="noStrike" cap="none">
                <a:solidFill>
                  <a:srgbClr val="3F3F3F"/>
                </a:solidFill>
                <a:latin typeface="Arial"/>
                <a:ea typeface="Arial"/>
                <a:cs typeface="Arial"/>
                <a:sym typeface="Arial"/>
              </a:defRPr>
            </a:lvl1pPr>
            <a:lvl2pPr marL="914400" marR="0" lvl="1" indent="-381000" algn="l" rtl="0">
              <a:lnSpc>
                <a:spcPct val="90000"/>
              </a:lnSpc>
              <a:spcBef>
                <a:spcPts val="500"/>
              </a:spcBef>
              <a:spcAft>
                <a:spcPts val="0"/>
              </a:spcAft>
              <a:buClr>
                <a:srgbClr val="3F3F3F"/>
              </a:buClr>
              <a:buSzPts val="2400"/>
              <a:buFont typeface="Arial"/>
              <a:buChar char="•"/>
              <a:defRPr sz="2400" b="0" i="0" u="none" strike="noStrike" cap="none">
                <a:solidFill>
                  <a:srgbClr val="3F3F3F"/>
                </a:solidFill>
                <a:latin typeface="Arial"/>
                <a:ea typeface="Arial"/>
                <a:cs typeface="Arial"/>
                <a:sym typeface="Arial"/>
              </a:defRPr>
            </a:lvl2pPr>
            <a:lvl3pPr marL="1371600" marR="0" lvl="2" indent="-355600" algn="l" rtl="0">
              <a:lnSpc>
                <a:spcPct val="90000"/>
              </a:lnSpc>
              <a:spcBef>
                <a:spcPts val="500"/>
              </a:spcBef>
              <a:spcAft>
                <a:spcPts val="0"/>
              </a:spcAft>
              <a:buClr>
                <a:srgbClr val="3F3F3F"/>
              </a:buClr>
              <a:buSzPts val="2000"/>
              <a:buFont typeface="Arial"/>
              <a:buChar char="•"/>
              <a:defRPr sz="2000" b="0" i="0" u="none" strike="noStrike" cap="none">
                <a:solidFill>
                  <a:srgbClr val="3F3F3F"/>
                </a:solidFill>
                <a:latin typeface="Arial"/>
                <a:ea typeface="Arial"/>
                <a:cs typeface="Arial"/>
                <a:sym typeface="Arial"/>
              </a:defRPr>
            </a:lvl3pPr>
            <a:lvl4pPr marL="1828800" marR="0" lvl="3" indent="-342900" algn="l" rtl="0">
              <a:lnSpc>
                <a:spcPct val="9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4pPr>
            <a:lvl5pPr marL="2286000" marR="0" lvl="4" indent="-342900" algn="l" rtl="0">
              <a:lnSpc>
                <a:spcPct val="9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5pPr>
            <a:lvl6pPr marL="2743200" marR="0" lvl="5"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6pPr>
            <a:lvl7pPr marL="3200400" marR="0" lvl="6"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8pPr>
            <a:lvl9pPr marL="4114800" marR="0" lvl="8"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9pPr>
          </a:lstStyle>
          <a:p>
            <a:endParaRPr/>
          </a:p>
        </p:txBody>
      </p:sp>
      <p:sp>
        <p:nvSpPr>
          <p:cNvPr id="11" name="Google Shape;11;p8"/>
          <p:cNvSpPr txBox="1">
            <a:spLocks noGrp="1"/>
          </p:cNvSpPr>
          <p:nvPr>
            <p:ph type="title"/>
          </p:nvPr>
        </p:nvSpPr>
        <p:spPr>
          <a:xfrm>
            <a:off x="594360" y="365125"/>
            <a:ext cx="11003280" cy="1325563"/>
          </a:xfrm>
          <a:prstGeom prst="rect">
            <a:avLst/>
          </a:prstGeom>
          <a:noFill/>
          <a:ln>
            <a:noFill/>
          </a:ln>
        </p:spPr>
        <p:txBody>
          <a:bodyPr spcFirstLastPara="1" wrap="square" lIns="91425" tIns="45700" rIns="91425" bIns="45700" anchor="ctr" anchorCtr="0">
            <a:normAutofit/>
          </a:bodyPr>
          <a:lstStyle>
            <a:lvl1pPr marR="0" lvl="0" algn="l" rtl="0">
              <a:lnSpc>
                <a:spcPct val="80000"/>
              </a:lnSpc>
              <a:spcBef>
                <a:spcPts val="0"/>
              </a:spcBef>
              <a:spcAft>
                <a:spcPts val="0"/>
              </a:spcAft>
              <a:buClr>
                <a:srgbClr val="3F3F3F"/>
              </a:buClr>
              <a:buSzPts val="4400"/>
              <a:buFont typeface="Play"/>
              <a:buNone/>
              <a:defRPr sz="4400" b="1" i="0" u="none" strike="noStrike" cap="none">
                <a:solidFill>
                  <a:srgbClr val="3F3F3F"/>
                </a:solidFill>
                <a:latin typeface="Play"/>
                <a:ea typeface="Play"/>
                <a:cs typeface="Play"/>
                <a:sym typeface="Play"/>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lt2"/>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lt2"/>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lt2"/>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lt2"/>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lt2"/>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lt2"/>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lt2"/>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lt2"/>
                </a:solidFill>
                <a:latin typeface="Arial"/>
                <a:ea typeface="Arial"/>
                <a:cs typeface="Arial"/>
                <a:sym typeface="Arial"/>
              </a:defRPr>
            </a:lvl9pPr>
          </a:lstStyle>
          <a:p>
            <a:endParaRPr/>
          </a:p>
        </p:txBody>
      </p:sp>
      <p:sp>
        <p:nvSpPr>
          <p:cNvPr id="12" name="Google Shape;12;p8"/>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9pPr>
          </a:lstStyle>
          <a:p>
            <a:endParaRPr/>
          </a:p>
        </p:txBody>
      </p:sp>
      <p:sp>
        <p:nvSpPr>
          <p:cNvPr id="13" name="Google Shape;13;p8"/>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rtl="0">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1pPr>
            <a:lvl2pPr marL="0" marR="0" lvl="1" indent="0" algn="l" rtl="0">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2pPr>
            <a:lvl3pPr marL="0" marR="0" lvl="2" indent="0" algn="l" rtl="0">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3pPr>
            <a:lvl4pPr marL="0" marR="0" lvl="3" indent="0" algn="l" rtl="0">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4pPr>
            <a:lvl5pPr marL="0" marR="0" lvl="4" indent="0" algn="l" rtl="0">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5pPr>
            <a:lvl6pPr marL="0" marR="0" lvl="5" indent="0" algn="l" rtl="0">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6pPr>
            <a:lvl7pPr marL="0" marR="0" lvl="6" indent="0" algn="l" rtl="0">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7pPr>
            <a:lvl8pPr marL="0" marR="0" lvl="7" indent="0" algn="l" rtl="0">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8pPr>
            <a:lvl9pPr marL="0" marR="0" lvl="8" indent="0" algn="l" rtl="0">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pic>
        <p:nvPicPr>
          <p:cNvPr id="14" name="Google Shape;14;p8" descr="Logo ProCure"/>
          <p:cNvPicPr preferRelativeResize="0"/>
          <p:nvPr/>
        </p:nvPicPr>
        <p:blipFill rotWithShape="1">
          <a:blip r:embed="rId15">
            <a:alphaModFix/>
          </a:blip>
          <a:srcRect/>
          <a:stretch/>
        </p:blipFill>
        <p:spPr>
          <a:xfrm>
            <a:off x="10419633" y="5890912"/>
            <a:ext cx="1307555" cy="71385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600">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pos="39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22"/>
          <p:cNvSpPr txBox="1">
            <a:spLocks noGrp="1"/>
          </p:cNvSpPr>
          <p:nvPr>
            <p:ph type="ctrTitle"/>
          </p:nvPr>
        </p:nvSpPr>
        <p:spPr>
          <a:xfrm>
            <a:off x="6296818" y="954521"/>
            <a:ext cx="6279004" cy="2765400"/>
          </a:xfrm>
          <a:prstGeom prst="rect">
            <a:avLst/>
          </a:prstGeom>
          <a:noFill/>
          <a:ln>
            <a:noFill/>
          </a:ln>
        </p:spPr>
        <p:txBody>
          <a:bodyPr spcFirstLastPara="1" wrap="square" lIns="0" tIns="0" rIns="0" bIns="0" anchor="b" anchorCtr="0">
            <a:noAutofit/>
          </a:bodyPr>
          <a:lstStyle/>
          <a:p>
            <a:pPr marL="0" marR="0" lvl="0" indent="0" algn="l" rtl="0">
              <a:lnSpc>
                <a:spcPct val="115000"/>
              </a:lnSpc>
              <a:spcBef>
                <a:spcPts val="0"/>
              </a:spcBef>
              <a:spcAft>
                <a:spcPts val="0"/>
              </a:spcAft>
              <a:buClr>
                <a:srgbClr val="3F3F3F"/>
              </a:buClr>
              <a:buSzPts val="6000"/>
              <a:buFont typeface="Play"/>
              <a:buNone/>
            </a:pPr>
            <a:r>
              <a:rPr lang="fr-FR" sz="5000" noProof="0" dirty="0">
                <a:latin typeface="Aptos Serif" panose="02020604070405020304" pitchFamily="18" charset="0"/>
                <a:ea typeface="Arial"/>
                <a:cs typeface="Aptos Serif" panose="02020604070405020304" pitchFamily="18" charset="0"/>
                <a:sym typeface="Arial"/>
              </a:rPr>
              <a:t>Liste des raisons justifiant l’achat durable</a:t>
            </a:r>
            <a:endParaRPr lang="fr-FR" sz="4400" b="1" i="0" u="none" strike="noStrike" cap="none" noProof="0" dirty="0">
              <a:solidFill>
                <a:srgbClr val="3F3F3F"/>
              </a:solidFill>
              <a:latin typeface="Aptos Serif" panose="02020604070405020304" pitchFamily="18" charset="0"/>
              <a:ea typeface="Arial"/>
              <a:cs typeface="Aptos Serif" panose="02020604070405020304" pitchFamily="18" charset="0"/>
              <a:sym typeface="Arial"/>
            </a:endParaRPr>
          </a:p>
        </p:txBody>
      </p:sp>
      <p:pic>
        <p:nvPicPr>
          <p:cNvPr id="119" name="Google Shape;119;p22" descr="Ein Bild, das Text, Schrift, Screenshot, Grafiken enthält.&#10;&#10;Automatisch generierte Beschreibung"/>
          <p:cNvPicPr preferRelativeResize="0"/>
          <p:nvPr/>
        </p:nvPicPr>
        <p:blipFill rotWithShape="1">
          <a:blip r:embed="rId3">
            <a:alphaModFix/>
          </a:blip>
          <a:srcRect/>
          <a:stretch/>
        </p:blipFill>
        <p:spPr>
          <a:xfrm>
            <a:off x="6714042" y="4928752"/>
            <a:ext cx="5273749" cy="1904297"/>
          </a:xfrm>
          <a:prstGeom prst="rect">
            <a:avLst/>
          </a:prstGeom>
          <a:noFill/>
          <a:ln>
            <a:noFill/>
          </a:ln>
        </p:spPr>
      </p:pic>
      <p:pic>
        <p:nvPicPr>
          <p:cNvPr id="3" name="Grafik 2">
            <a:extLst>
              <a:ext uri="{FF2B5EF4-FFF2-40B4-BE49-F238E27FC236}">
                <a16:creationId xmlns:a16="http://schemas.microsoft.com/office/drawing/2014/main" id="{49F020EE-5E83-E66F-A534-4AB7A7E18C61}"/>
              </a:ext>
            </a:extLst>
          </p:cNvPr>
          <p:cNvPicPr>
            <a:picLocks noChangeAspect="1"/>
          </p:cNvPicPr>
          <p:nvPr/>
        </p:nvPicPr>
        <p:blipFill>
          <a:blip r:embed="rId4"/>
          <a:stretch>
            <a:fillRect/>
          </a:stretch>
        </p:blipFill>
        <p:spPr>
          <a:xfrm>
            <a:off x="204209" y="4928752"/>
            <a:ext cx="4227114" cy="1690846"/>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23"/>
          <p:cNvSpPr/>
          <p:nvPr/>
        </p:nvSpPr>
        <p:spPr>
          <a:xfrm>
            <a:off x="552885" y="184068"/>
            <a:ext cx="3835047" cy="2456059"/>
          </a:xfrm>
          <a:prstGeom prst="wedgeEllipseCallout">
            <a:avLst>
              <a:gd name="adj1" fmla="val -20833"/>
              <a:gd name="adj2" fmla="val 62500"/>
            </a:avLst>
          </a:prstGeom>
          <a:solidFill>
            <a:schemeClr val="lt2"/>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lvl="0" algn="ctr"/>
            <a:r>
              <a:rPr lang="fr-FR" sz="1200" b="1" i="1" dirty="0">
                <a:solidFill>
                  <a:srgbClr val="F0F8FC"/>
                </a:solidFill>
                <a:latin typeface="Aptos Serif" panose="02020604070405020304" pitchFamily="18" charset="0"/>
                <a:cs typeface="Aptos Serif" panose="02020604070405020304" pitchFamily="18" charset="0"/>
              </a:rPr>
              <a:t>PRÉJUGÉ</a:t>
            </a:r>
            <a:endParaRPr lang="fr-FR" sz="1800" b="1" i="0" u="none" strike="noStrike" cap="none" noProof="0" dirty="0">
              <a:solidFill>
                <a:srgbClr val="F0F8FC"/>
              </a:solidFill>
              <a:latin typeface="Aptos Serif" panose="02020604070405020304" pitchFamily="18" charset="0"/>
              <a:cs typeface="Aptos Serif" panose="02020604070405020304" pitchFamily="18" charset="0"/>
              <a:sym typeface="Arial"/>
            </a:endParaRPr>
          </a:p>
          <a:p>
            <a:pPr marL="0" marR="0" lvl="0" indent="0" algn="ctr" rtl="0">
              <a:lnSpc>
                <a:spcPct val="100000"/>
              </a:lnSpc>
              <a:spcBef>
                <a:spcPts val="0"/>
              </a:spcBef>
              <a:spcAft>
                <a:spcPts val="0"/>
              </a:spcAft>
              <a:buNone/>
            </a:pPr>
            <a:r>
              <a:rPr lang="fr-FR" sz="1800" b="0" i="0" u="none" strike="noStrike" cap="none" noProof="0" dirty="0">
                <a:solidFill>
                  <a:srgbClr val="F0F8FC"/>
                </a:solidFill>
                <a:latin typeface="Aptos" panose="020B0004020202020204" pitchFamily="34" charset="0"/>
                <a:sym typeface="Arial"/>
              </a:rPr>
              <a:t>L‘achat durable ne réduit pas l’impact environnemental de la production et de la consommation.</a:t>
            </a:r>
          </a:p>
        </p:txBody>
      </p:sp>
      <p:sp>
        <p:nvSpPr>
          <p:cNvPr id="128" name="Google Shape;128;p23"/>
          <p:cNvSpPr/>
          <p:nvPr/>
        </p:nvSpPr>
        <p:spPr>
          <a:xfrm>
            <a:off x="4118672" y="2640127"/>
            <a:ext cx="5809099" cy="3097704"/>
          </a:xfrm>
          <a:prstGeom prst="wedgeEllipseCallout">
            <a:avLst>
              <a:gd name="adj1" fmla="val 30674"/>
              <a:gd name="adj2" fmla="val 61908"/>
            </a:avLst>
          </a:prstGeom>
          <a:solidFill>
            <a:srgbClr val="87C3CD"/>
          </a:solidFill>
          <a:ln w="12700" cap="flat" cmpd="sng">
            <a:solidFill>
              <a:srgbClr val="DBE8FF"/>
            </a:solidFill>
            <a:prstDash val="solid"/>
            <a:miter lim="800000"/>
            <a:headEnd type="none" w="sm" len="sm"/>
            <a:tailEnd type="none" w="sm" len="sm"/>
          </a:ln>
        </p:spPr>
        <p:txBody>
          <a:bodyPr spcFirstLastPara="1" wrap="square" lIns="91425" tIns="45700" rIns="91425" bIns="45700" anchor="ctr" anchorCtr="0">
            <a:noAutofit/>
          </a:bodyPr>
          <a:lstStyle/>
          <a:p>
            <a:pPr lvl="0" algn="ctr"/>
            <a:r>
              <a:rPr lang="fr-FR" sz="1800" b="0" i="0" u="none" strike="noStrike" cap="none" noProof="0" dirty="0">
                <a:solidFill>
                  <a:schemeClr val="lt1"/>
                </a:solidFill>
                <a:latin typeface="Aptos" panose="020B0004020202020204" pitchFamily="34" charset="0"/>
                <a:sym typeface="Arial"/>
              </a:rPr>
              <a:t>En tenant compte de critères écologique, l’approvisionnement contribue à la protection du climat et de l’environnement, en </a:t>
            </a:r>
            <a:r>
              <a:rPr lang="fr-FR" sz="1800" dirty="0">
                <a:solidFill>
                  <a:schemeClr val="lt1"/>
                </a:solidFill>
                <a:latin typeface="Aptos" panose="020B0004020202020204" pitchFamily="34" charset="0"/>
              </a:rPr>
              <a:t>réduisant les émissions, en </a:t>
            </a:r>
            <a:r>
              <a:rPr lang="fr-FR" sz="1800" b="0" i="0" u="none" strike="noStrike" cap="none" noProof="0" dirty="0">
                <a:solidFill>
                  <a:schemeClr val="lt1"/>
                </a:solidFill>
                <a:latin typeface="Aptos" panose="020B0004020202020204" pitchFamily="34" charset="0"/>
                <a:sym typeface="Arial"/>
              </a:rPr>
              <a:t>préservant les  ressources et en augmentant la longévité des </a:t>
            </a:r>
            <a:r>
              <a:rPr lang="fr-FR" sz="1800" dirty="0">
                <a:solidFill>
                  <a:schemeClr val="lt1"/>
                </a:solidFill>
                <a:latin typeface="Aptos" panose="020B0004020202020204" pitchFamily="34" charset="0"/>
              </a:rPr>
              <a:t>produits.</a:t>
            </a:r>
            <a:endParaRPr lang="fr-FR" sz="1800" b="0" i="0" u="none" strike="noStrike" cap="none" noProof="0" dirty="0">
              <a:solidFill>
                <a:schemeClr val="lt1"/>
              </a:solidFill>
              <a:latin typeface="Aptos" panose="020B0004020202020204" pitchFamily="34" charset="0"/>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24"/>
          <p:cNvSpPr/>
          <p:nvPr/>
        </p:nvSpPr>
        <p:spPr>
          <a:xfrm>
            <a:off x="552886" y="350322"/>
            <a:ext cx="3158153" cy="2079179"/>
          </a:xfrm>
          <a:prstGeom prst="wedgeEllipseCallout">
            <a:avLst>
              <a:gd name="adj1" fmla="val -20833"/>
              <a:gd name="adj2" fmla="val 62500"/>
            </a:avLst>
          </a:prstGeom>
          <a:solidFill>
            <a:schemeClr val="lt2"/>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lvl="0" algn="ctr"/>
            <a:r>
              <a:rPr lang="fr-FR" sz="1200" b="1" i="1" noProof="0" dirty="0">
                <a:solidFill>
                  <a:srgbClr val="F0F8FC"/>
                </a:solidFill>
                <a:latin typeface="Aptos Serif" panose="02020604070405020304" pitchFamily="18" charset="0"/>
                <a:cs typeface="Aptos Serif" panose="02020604070405020304" pitchFamily="18" charset="0"/>
              </a:rPr>
              <a:t>PRÉJUGÉ</a:t>
            </a:r>
            <a:endParaRPr lang="fr-FR" sz="1800" b="1" noProof="0" dirty="0">
              <a:solidFill>
                <a:srgbClr val="F0F8FC"/>
              </a:solidFill>
              <a:latin typeface="Aptos Serif" panose="02020604070405020304" pitchFamily="18" charset="0"/>
              <a:cs typeface="Aptos Serif" panose="02020604070405020304" pitchFamily="18" charset="0"/>
            </a:endParaRPr>
          </a:p>
          <a:p>
            <a:pPr marL="0" marR="0" lvl="0" indent="0" algn="ctr" rtl="0">
              <a:lnSpc>
                <a:spcPct val="100000"/>
              </a:lnSpc>
              <a:spcBef>
                <a:spcPts val="0"/>
              </a:spcBef>
              <a:spcAft>
                <a:spcPts val="0"/>
              </a:spcAft>
              <a:buNone/>
            </a:pPr>
            <a:r>
              <a:rPr lang="fr-FR" sz="1800" b="0" i="0" u="none" strike="noStrike" cap="none" noProof="0" dirty="0">
                <a:solidFill>
                  <a:srgbClr val="F0F8FC"/>
                </a:solidFill>
                <a:latin typeface="Aptos" panose="020B0004020202020204" pitchFamily="34" charset="0"/>
                <a:sym typeface="Arial"/>
              </a:rPr>
              <a:t>L’achat durable entraine des coûts plus élevés.</a:t>
            </a:r>
          </a:p>
        </p:txBody>
      </p:sp>
      <p:sp>
        <p:nvSpPr>
          <p:cNvPr id="135" name="Google Shape;135;p24"/>
          <p:cNvSpPr/>
          <p:nvPr/>
        </p:nvSpPr>
        <p:spPr>
          <a:xfrm>
            <a:off x="1534719" y="2951356"/>
            <a:ext cx="6009166" cy="3342874"/>
          </a:xfrm>
          <a:prstGeom prst="wedgeEllipseCallout">
            <a:avLst>
              <a:gd name="adj1" fmla="val 30674"/>
              <a:gd name="adj2" fmla="val 61908"/>
            </a:avLst>
          </a:prstGeom>
          <a:solidFill>
            <a:schemeClr val="accent4"/>
          </a:solidFill>
          <a:ln w="12700" cap="flat" cmpd="sng">
            <a:solidFill>
              <a:srgbClr val="DBE8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fr-FR" sz="1800" b="0" i="0" u="none" strike="noStrike" cap="none" noProof="0" dirty="0">
                <a:solidFill>
                  <a:schemeClr val="lt1"/>
                </a:solidFill>
                <a:latin typeface="Aptos" panose="020B0004020202020204" pitchFamily="34" charset="0"/>
                <a:sym typeface="Arial"/>
              </a:rPr>
              <a:t>Les </a:t>
            </a:r>
            <a:r>
              <a:rPr lang="fr-FR" sz="1800" noProof="0" dirty="0">
                <a:solidFill>
                  <a:schemeClr val="lt1"/>
                </a:solidFill>
                <a:latin typeface="Aptos" panose="020B0004020202020204" pitchFamily="34" charset="0"/>
              </a:rPr>
              <a:t>p</a:t>
            </a:r>
            <a:r>
              <a:rPr lang="fr-FR" sz="1800" b="0" i="0" u="none" strike="noStrike" cap="none" noProof="0" dirty="0">
                <a:solidFill>
                  <a:schemeClr val="lt1"/>
                </a:solidFill>
                <a:latin typeface="Aptos" panose="020B0004020202020204" pitchFamily="34" charset="0"/>
                <a:sym typeface="Arial"/>
              </a:rPr>
              <a:t>roduits et service durables peuvent entrainer des économies à long terme, en améliorant l’efficacité et en réduisant les coûts induits, car leur qualité supérieure les rend généralement plus rentables tout au long de leur cycle de vie. </a:t>
            </a:r>
            <a:endParaRPr lang="fr-FR" sz="1800" b="0" i="0" u="none" strike="noStrike" cap="none" noProof="0" dirty="0">
              <a:solidFill>
                <a:srgbClr val="F0F8FC"/>
              </a:solidFill>
              <a:latin typeface="Aptos" panose="020B0004020202020204" pitchFamily="34" charset="0"/>
              <a:sym typeface="Arial"/>
            </a:endParaRPr>
          </a:p>
        </p:txBody>
      </p:sp>
      <p:sp>
        <p:nvSpPr>
          <p:cNvPr id="136" name="Google Shape;136;p24"/>
          <p:cNvSpPr/>
          <p:nvPr/>
        </p:nvSpPr>
        <p:spPr>
          <a:xfrm>
            <a:off x="5686301" y="249382"/>
            <a:ext cx="6384966" cy="3433253"/>
          </a:xfrm>
          <a:prstGeom prst="wedgeEllipseCallout">
            <a:avLst>
              <a:gd name="adj1" fmla="val 30674"/>
              <a:gd name="adj2" fmla="val 61908"/>
            </a:avLst>
          </a:prstGeom>
          <a:solidFill>
            <a:srgbClr val="87C3CD"/>
          </a:solidFill>
          <a:ln w="12700" cap="flat" cmpd="sng">
            <a:solidFill>
              <a:srgbClr val="DBE8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fr-FR" sz="1800" b="0" i="0" u="none" strike="noStrike" cap="none" noProof="0" dirty="0">
                <a:solidFill>
                  <a:schemeClr val="lt1"/>
                </a:solidFill>
                <a:latin typeface="Aptos" panose="020B0004020202020204" pitchFamily="34" charset="0"/>
                <a:sym typeface="Arial"/>
              </a:rPr>
              <a:t>Mettre l’accent sur les produits régionaux augmente la valeur ajoutée locale,  renforce les entreprises, augmente les recettes </a:t>
            </a:r>
            <a:r>
              <a:rPr lang="fr-FR" sz="1800" noProof="0" dirty="0">
                <a:solidFill>
                  <a:schemeClr val="lt1"/>
                </a:solidFill>
                <a:latin typeface="Aptos" panose="020B0004020202020204" pitchFamily="34" charset="0"/>
              </a:rPr>
              <a:t>f</a:t>
            </a:r>
            <a:r>
              <a:rPr lang="fr-FR" sz="1800" b="0" i="0" u="none" strike="noStrike" cap="none" noProof="0" dirty="0">
                <a:solidFill>
                  <a:schemeClr val="lt1"/>
                </a:solidFill>
                <a:latin typeface="Aptos" panose="020B0004020202020204" pitchFamily="34" charset="0"/>
                <a:sym typeface="Arial"/>
              </a:rPr>
              <a:t>iscales communales et soutient en même temps la protection de l’environnement et la croissance économique à long terme. </a:t>
            </a:r>
            <a:endParaRPr lang="fr-FR" sz="1800" b="0" i="0" u="none" strike="noStrike" cap="none" noProof="0" dirty="0">
              <a:solidFill>
                <a:srgbClr val="F0F8FC"/>
              </a:solidFill>
              <a:latin typeface="Aptos" panose="020B0004020202020204" pitchFamily="34" charset="0"/>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25"/>
          <p:cNvSpPr/>
          <p:nvPr/>
        </p:nvSpPr>
        <p:spPr>
          <a:xfrm>
            <a:off x="552886" y="338447"/>
            <a:ext cx="3140340" cy="2091054"/>
          </a:xfrm>
          <a:prstGeom prst="wedgeEllipseCallout">
            <a:avLst>
              <a:gd name="adj1" fmla="val -20833"/>
              <a:gd name="adj2" fmla="val 62500"/>
            </a:avLst>
          </a:prstGeom>
          <a:solidFill>
            <a:schemeClr val="lt2"/>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lvl="0" algn="ctr"/>
            <a:r>
              <a:rPr lang="fr-FR" sz="1200" b="1" i="1" dirty="0">
                <a:solidFill>
                  <a:srgbClr val="F0F8FC"/>
                </a:solidFill>
                <a:latin typeface="Aptos Serif" panose="02020604070405020304" pitchFamily="18" charset="0"/>
                <a:cs typeface="Aptos Serif" panose="02020604070405020304" pitchFamily="18" charset="0"/>
              </a:rPr>
              <a:t>PRÉJUGÉ</a:t>
            </a:r>
            <a:endParaRPr lang="fr-FR" sz="1800" b="1" dirty="0">
              <a:solidFill>
                <a:srgbClr val="F0F8FC"/>
              </a:solidFill>
              <a:latin typeface="Aptos Serif" panose="02020604070405020304" pitchFamily="18" charset="0"/>
              <a:cs typeface="Aptos Serif" panose="02020604070405020304" pitchFamily="18" charset="0"/>
            </a:endParaRPr>
          </a:p>
          <a:p>
            <a:pPr marL="0" marR="0" lvl="0" indent="0" algn="ctr" rtl="0">
              <a:lnSpc>
                <a:spcPct val="100000"/>
              </a:lnSpc>
              <a:spcBef>
                <a:spcPts val="0"/>
              </a:spcBef>
              <a:spcAft>
                <a:spcPts val="0"/>
              </a:spcAft>
              <a:buNone/>
            </a:pPr>
            <a:r>
              <a:rPr lang="fr-FR" sz="1800" noProof="0" dirty="0">
                <a:solidFill>
                  <a:srgbClr val="F0F8FC"/>
                </a:solidFill>
                <a:latin typeface="Aptos" panose="020B0004020202020204" pitchFamily="34" charset="0"/>
              </a:rPr>
              <a:t>L’achat durable n’a pas d’impact positif en interne</a:t>
            </a:r>
            <a:r>
              <a:rPr lang="fr-FR" sz="1800" b="0" i="0" u="none" strike="noStrike" cap="none" noProof="0" dirty="0">
                <a:solidFill>
                  <a:srgbClr val="F0F8FC"/>
                </a:solidFill>
                <a:latin typeface="Aptos" panose="020B0004020202020204" pitchFamily="34" charset="0"/>
                <a:sym typeface="Arial"/>
              </a:rPr>
              <a:t>.</a:t>
            </a:r>
          </a:p>
        </p:txBody>
      </p:sp>
      <p:sp>
        <p:nvSpPr>
          <p:cNvPr id="143" name="Google Shape;143;p25"/>
          <p:cNvSpPr/>
          <p:nvPr/>
        </p:nvSpPr>
        <p:spPr>
          <a:xfrm>
            <a:off x="6790701" y="165947"/>
            <a:ext cx="5298380" cy="3034453"/>
          </a:xfrm>
          <a:prstGeom prst="wedgeEllipseCallout">
            <a:avLst>
              <a:gd name="adj1" fmla="val 30674"/>
              <a:gd name="adj2" fmla="val 61908"/>
            </a:avLst>
          </a:prstGeom>
          <a:solidFill>
            <a:schemeClr val="accent4"/>
          </a:solidFill>
          <a:ln w="12700" cap="flat" cmpd="sng">
            <a:solidFill>
              <a:srgbClr val="DBE8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fr-FR" sz="1800" b="0" i="0" u="none" strike="noStrike" cap="none" noProof="0" dirty="0">
                <a:solidFill>
                  <a:schemeClr val="lt1"/>
                </a:solidFill>
                <a:latin typeface="Aptos" panose="020B0004020202020204" pitchFamily="34" charset="0"/>
                <a:sym typeface="Arial"/>
              </a:rPr>
              <a:t>Les achats durables favorisent également la santé et le bien-être des employés municipaux  en réduisant les émissions nocives et en améliorant l’environnement du travail.</a:t>
            </a:r>
            <a:endParaRPr lang="fr-FR" sz="1800" b="0" i="0" u="none" strike="noStrike" cap="none" noProof="0" dirty="0">
              <a:solidFill>
                <a:srgbClr val="F0F8FC"/>
              </a:solidFill>
              <a:latin typeface="Aptos" panose="020B0004020202020204" pitchFamily="34" charset="0"/>
              <a:sym typeface="Arial"/>
            </a:endParaRPr>
          </a:p>
        </p:txBody>
      </p:sp>
      <p:sp>
        <p:nvSpPr>
          <p:cNvPr id="144" name="Google Shape;144;p25"/>
          <p:cNvSpPr/>
          <p:nvPr/>
        </p:nvSpPr>
        <p:spPr>
          <a:xfrm>
            <a:off x="1591295" y="2305477"/>
            <a:ext cx="6727370" cy="3960421"/>
          </a:xfrm>
          <a:prstGeom prst="wedgeEllipseCallout">
            <a:avLst>
              <a:gd name="adj1" fmla="val 30674"/>
              <a:gd name="adj2" fmla="val 61908"/>
            </a:avLst>
          </a:prstGeom>
          <a:solidFill>
            <a:srgbClr val="87C3CD"/>
          </a:solidFill>
          <a:ln w="12700" cap="flat" cmpd="sng">
            <a:solidFill>
              <a:srgbClr val="DBE8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fr-FR" sz="1800" noProof="0" dirty="0">
                <a:solidFill>
                  <a:srgbClr val="F0F8FC"/>
                </a:solidFill>
                <a:latin typeface="Aptos" panose="020B0004020202020204" pitchFamily="34" charset="0"/>
              </a:rPr>
              <a:t>Les communes qui optent pour les achats durables font preuve d’une attitude responsable et améliorent ainsi leur image. </a:t>
            </a:r>
            <a:r>
              <a:rPr lang="fr-FR" sz="1800" b="0" i="0" u="none" strike="noStrike" cap="none" noProof="0" dirty="0">
                <a:solidFill>
                  <a:srgbClr val="F0F8FC"/>
                </a:solidFill>
                <a:latin typeface="Aptos" panose="020B0004020202020204" pitchFamily="34" charset="0"/>
                <a:sym typeface="Arial"/>
              </a:rPr>
              <a:t> Cela renforce la confiance des citoyens, de plus en plus sensibles </a:t>
            </a:r>
            <a:r>
              <a:rPr lang="fr-FR" sz="1800" noProof="0" dirty="0">
                <a:solidFill>
                  <a:srgbClr val="F0F8FC"/>
                </a:solidFill>
                <a:latin typeface="Aptos" panose="020B0004020202020204" pitchFamily="34" charset="0"/>
              </a:rPr>
              <a:t>aux questions environnementales et sociales, dans les dirigeants locaux et peut conduire à </a:t>
            </a:r>
            <a:r>
              <a:rPr lang="fr-FR" sz="1800" b="0" i="0" u="none" strike="noStrike" cap="none" noProof="0" dirty="0">
                <a:solidFill>
                  <a:srgbClr val="F0F8FC"/>
                </a:solidFill>
                <a:latin typeface="Aptos" panose="020B0004020202020204" pitchFamily="34" charset="0"/>
                <a:sym typeface="Arial"/>
              </a:rPr>
              <a:t>un engagement plus fort au sein de la commune.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5"/>
          <p:cNvSpPr/>
          <p:nvPr/>
        </p:nvSpPr>
        <p:spPr>
          <a:xfrm>
            <a:off x="300622" y="551895"/>
            <a:ext cx="3752400" cy="1877700"/>
          </a:xfrm>
          <a:prstGeom prst="wedgeEllipseCallout">
            <a:avLst>
              <a:gd name="adj1" fmla="val -22172"/>
              <a:gd name="adj2" fmla="val 81450"/>
            </a:avLst>
          </a:prstGeom>
          <a:solidFill>
            <a:schemeClr val="lt2"/>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lvl="0" algn="ctr"/>
            <a:r>
              <a:rPr lang="fr-FR" sz="1200" b="1" i="1" noProof="0" dirty="0">
                <a:solidFill>
                  <a:srgbClr val="F0F8FC"/>
                </a:solidFill>
                <a:latin typeface="Aptos Serif" panose="02020604070405020304" pitchFamily="18" charset="0"/>
                <a:cs typeface="Aptos Serif" panose="02020604070405020304" pitchFamily="18" charset="0"/>
              </a:rPr>
              <a:t>PRÉJUGÉ</a:t>
            </a:r>
            <a:endParaRPr lang="fr-FR" sz="1800" b="1" noProof="0" dirty="0">
              <a:solidFill>
                <a:srgbClr val="F0F8FC"/>
              </a:solidFill>
              <a:latin typeface="Aptos Serif" panose="02020604070405020304" pitchFamily="18" charset="0"/>
              <a:cs typeface="Aptos Serif" panose="02020604070405020304" pitchFamily="18" charset="0"/>
            </a:endParaRPr>
          </a:p>
          <a:p>
            <a:pPr algn="ctr"/>
            <a:r>
              <a:rPr lang="fr-FR" sz="1800" noProof="0" dirty="0">
                <a:solidFill>
                  <a:srgbClr val="F0F8FC"/>
                </a:solidFill>
                <a:latin typeface="Aptos" panose="020B0004020202020204" pitchFamily="34" charset="0"/>
              </a:rPr>
              <a:t>Les achats durables n’ont pas d’effets externes positifs.</a:t>
            </a:r>
          </a:p>
          <a:p>
            <a:pPr marL="0" marR="0" lvl="0" indent="0" algn="ctr" rtl="0">
              <a:lnSpc>
                <a:spcPct val="100000"/>
              </a:lnSpc>
              <a:spcBef>
                <a:spcPts val="0"/>
              </a:spcBef>
              <a:spcAft>
                <a:spcPts val="0"/>
              </a:spcAft>
              <a:buNone/>
            </a:pPr>
            <a:endParaRPr sz="1800" b="0" i="0" u="none" strike="noStrike" cap="none" dirty="0">
              <a:solidFill>
                <a:srgbClr val="F0F8FC"/>
              </a:solidFill>
              <a:latin typeface="Arial"/>
              <a:ea typeface="Arial"/>
              <a:cs typeface="Arial"/>
              <a:sym typeface="Arial"/>
            </a:endParaRPr>
          </a:p>
        </p:txBody>
      </p:sp>
      <p:sp>
        <p:nvSpPr>
          <p:cNvPr id="151" name="Google Shape;151;p5"/>
          <p:cNvSpPr/>
          <p:nvPr/>
        </p:nvSpPr>
        <p:spPr>
          <a:xfrm>
            <a:off x="6142156" y="302556"/>
            <a:ext cx="5543114" cy="3304482"/>
          </a:xfrm>
          <a:prstGeom prst="wedgeEllipseCallout">
            <a:avLst>
              <a:gd name="adj1" fmla="val 30674"/>
              <a:gd name="adj2" fmla="val 61908"/>
            </a:avLst>
          </a:prstGeom>
          <a:solidFill>
            <a:schemeClr val="accent4"/>
          </a:solidFill>
          <a:ln w="12700" cap="flat" cmpd="sng">
            <a:solidFill>
              <a:srgbClr val="DBE8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fr-FR" sz="1800" noProof="0" dirty="0">
                <a:solidFill>
                  <a:srgbClr val="F0F8FC"/>
                </a:solidFill>
                <a:latin typeface="Aptos" panose="020B0004020202020204" pitchFamily="34" charset="0"/>
              </a:rPr>
              <a:t>Grâce à son pouvoir sur le marché, le secteur public peut exercer une influence considérable sur ce dernier par le biais de ses achats. En exigeant des normes de travail socialement acceptables, les marchés publics contribuent au bien-être des travailleurs. </a:t>
            </a:r>
            <a:endParaRPr lang="fr-FR" sz="1800" b="0" i="0" u="none" strike="noStrike" cap="none" noProof="0" dirty="0">
              <a:solidFill>
                <a:srgbClr val="F0F8FC"/>
              </a:solidFill>
              <a:latin typeface="Aptos" panose="020B0004020202020204" pitchFamily="34" charset="0"/>
              <a:sym typeface="Arial"/>
            </a:endParaRPr>
          </a:p>
        </p:txBody>
      </p:sp>
      <p:sp>
        <p:nvSpPr>
          <p:cNvPr id="152" name="Google Shape;152;p5"/>
          <p:cNvSpPr/>
          <p:nvPr/>
        </p:nvSpPr>
        <p:spPr>
          <a:xfrm>
            <a:off x="1639481" y="2978605"/>
            <a:ext cx="5978540" cy="3327500"/>
          </a:xfrm>
          <a:prstGeom prst="wedgeEllipseCallout">
            <a:avLst>
              <a:gd name="adj1" fmla="val 30674"/>
              <a:gd name="adj2" fmla="val 61908"/>
            </a:avLst>
          </a:prstGeom>
          <a:solidFill>
            <a:srgbClr val="87C3CD"/>
          </a:solidFill>
          <a:ln w="12700" cap="flat" cmpd="sng">
            <a:solidFill>
              <a:srgbClr val="DBE8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fr-FR" sz="1800" noProof="0" dirty="0">
                <a:solidFill>
                  <a:schemeClr val="lt1"/>
                </a:solidFill>
                <a:latin typeface="Aptos" panose="020B0004020202020204" pitchFamily="34" charset="0"/>
              </a:rPr>
              <a:t>Les communes peuvent contribuer à la réalisation des objectifs mondiaux de développement durable (ODD) des Nations Unies en adoptant une politique d’approvisionnement durable</a:t>
            </a:r>
            <a:r>
              <a:rPr lang="fr-FR" sz="1800" b="0" i="0" u="none" strike="noStrike" cap="none" noProof="0" dirty="0">
                <a:solidFill>
                  <a:schemeClr val="lt1"/>
                </a:solidFill>
                <a:latin typeface="Aptos" panose="020B0004020202020204" pitchFamily="34" charset="0"/>
                <a:sym typeface="Arial"/>
              </a:rPr>
              <a:t>.</a:t>
            </a:r>
            <a:endParaRPr lang="fr-FR" sz="1800" b="0" i="0" u="none" strike="noStrike" cap="none" noProof="0" dirty="0">
              <a:solidFill>
                <a:srgbClr val="F0F8FC"/>
              </a:solidFill>
              <a:latin typeface="Aptos" panose="020B0004020202020204" pitchFamily="34" charset="0"/>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26"/>
          <p:cNvSpPr/>
          <p:nvPr/>
        </p:nvSpPr>
        <p:spPr>
          <a:xfrm>
            <a:off x="352652" y="571919"/>
            <a:ext cx="3286575" cy="2088232"/>
          </a:xfrm>
          <a:prstGeom prst="wedgeEllipseCallout">
            <a:avLst>
              <a:gd name="adj1" fmla="val -20833"/>
              <a:gd name="adj2" fmla="val 62500"/>
            </a:avLst>
          </a:prstGeom>
          <a:solidFill>
            <a:schemeClr val="lt2"/>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algn="ctr"/>
            <a:r>
              <a:rPr lang="fr-FR" sz="1200" b="1" i="1" noProof="0" dirty="0">
                <a:solidFill>
                  <a:srgbClr val="F0F8FC"/>
                </a:solidFill>
                <a:latin typeface="Aptos Serif" panose="02020604070405020304" pitchFamily="18" charset="0"/>
                <a:cs typeface="Aptos Serif" panose="02020604070405020304" pitchFamily="18" charset="0"/>
              </a:rPr>
              <a:t>PRÉJUGÉ</a:t>
            </a:r>
          </a:p>
          <a:p>
            <a:pPr algn="ctr"/>
            <a:r>
              <a:rPr lang="fr-FR" sz="1800" noProof="0" dirty="0">
                <a:solidFill>
                  <a:srgbClr val="F0F8FC"/>
                </a:solidFill>
                <a:latin typeface="Aptos" panose="020B0004020202020204" pitchFamily="34" charset="0"/>
              </a:rPr>
              <a:t>L’approvisionnement durable est tout à fait volontaire.</a:t>
            </a:r>
          </a:p>
          <a:p>
            <a:pPr lvl="0" algn="ctr"/>
            <a:endParaRPr lang="fr-FR" sz="1800" b="1" dirty="0">
              <a:solidFill>
                <a:srgbClr val="F0F8FC"/>
              </a:solidFill>
            </a:endParaRPr>
          </a:p>
        </p:txBody>
      </p:sp>
      <p:sp>
        <p:nvSpPr>
          <p:cNvPr id="159" name="Google Shape;159;p26"/>
          <p:cNvSpPr/>
          <p:nvPr/>
        </p:nvSpPr>
        <p:spPr>
          <a:xfrm>
            <a:off x="2919264" y="2161056"/>
            <a:ext cx="6696744" cy="3725216"/>
          </a:xfrm>
          <a:prstGeom prst="wedgeEllipseCallout">
            <a:avLst>
              <a:gd name="adj1" fmla="val 30674"/>
              <a:gd name="adj2" fmla="val 61908"/>
            </a:avLst>
          </a:prstGeom>
          <a:solidFill>
            <a:schemeClr val="accent4"/>
          </a:solidFill>
          <a:ln w="12700" cap="flat" cmpd="sng">
            <a:solidFill>
              <a:srgbClr val="DBE8FF"/>
            </a:solidFill>
            <a:prstDash val="solid"/>
            <a:miter lim="800000"/>
            <a:headEnd type="none" w="sm" len="sm"/>
            <a:tailEnd type="none" w="sm" len="sm"/>
          </a:ln>
        </p:spPr>
        <p:txBody>
          <a:bodyPr spcFirstLastPara="1" wrap="square" lIns="91425" tIns="45700" rIns="91425" bIns="45700" anchor="ctr" anchorCtr="0">
            <a:noAutofit/>
          </a:bodyPr>
          <a:lstStyle/>
          <a:p>
            <a:pPr lvl="0" algn="ctr"/>
            <a:r>
              <a:rPr lang="fr-FR" sz="1800" b="0" i="0" u="none" strike="noStrike" cap="none" noProof="0" dirty="0">
                <a:solidFill>
                  <a:schemeClr val="lt1"/>
                </a:solidFill>
                <a:latin typeface="Aptos" panose="020B0004020202020204" pitchFamily="34" charset="0"/>
                <a:sym typeface="Arial"/>
              </a:rPr>
              <a:t>L’</a:t>
            </a:r>
            <a:r>
              <a:rPr lang="fr-FR" sz="1800" noProof="0" dirty="0">
                <a:solidFill>
                  <a:schemeClr val="lt1"/>
                </a:solidFill>
                <a:latin typeface="Aptos" panose="020B0004020202020204" pitchFamily="34" charset="0"/>
              </a:rPr>
              <a:t>approvisionnement durable </a:t>
            </a:r>
            <a:r>
              <a:rPr lang="fr-FR" sz="1800" b="0" i="0" u="none" strike="noStrike" cap="none" noProof="0" dirty="0">
                <a:solidFill>
                  <a:schemeClr val="lt1"/>
                </a:solidFill>
                <a:latin typeface="Aptos" panose="020B0004020202020204" pitchFamily="34" charset="0"/>
                <a:sym typeface="Arial"/>
              </a:rPr>
              <a:t>est en partie obligatoire. De plus en plus de gouvernements adoptent des réglementations en matière de durabilité dans le domaine des marchés publics. </a:t>
            </a:r>
            <a:r>
              <a:rPr lang="fr-FR" sz="1800" noProof="0" dirty="0">
                <a:solidFill>
                  <a:schemeClr val="lt1"/>
                </a:solidFill>
                <a:latin typeface="Aptos" panose="020B0004020202020204" pitchFamily="34" charset="0"/>
              </a:rPr>
              <a:t>En agissant dès maintenant, les communes peuvent prendre une longueur d‘avance, éviter les problèmes futurs de conformité et se positionner comme des pionnières en matière de durabilité. </a:t>
            </a:r>
            <a:endParaRPr lang="fr-FR" sz="1800" b="0" i="0" u="none" strike="noStrike" cap="none" noProof="0" dirty="0">
              <a:solidFill>
                <a:schemeClr val="lt1"/>
              </a:solidFill>
              <a:latin typeface="Aptos" panose="020B0004020202020204" pitchFamily="34" charset="0"/>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p27"/>
          <p:cNvSpPr txBox="1">
            <a:spLocks noGrp="1"/>
          </p:cNvSpPr>
          <p:nvPr>
            <p:ph type="ctrTitle"/>
          </p:nvPr>
        </p:nvSpPr>
        <p:spPr>
          <a:xfrm>
            <a:off x="594360" y="411479"/>
            <a:ext cx="5486400" cy="3291840"/>
          </a:xfrm>
          <a:prstGeom prst="rect">
            <a:avLst/>
          </a:prstGeom>
          <a:noFill/>
          <a:ln>
            <a:noFill/>
          </a:ln>
        </p:spPr>
        <p:txBody>
          <a:bodyPr spcFirstLastPara="1" wrap="square" lIns="0" tIns="0" rIns="0" bIns="0" anchor="b" anchorCtr="0">
            <a:noAutofit/>
          </a:bodyPr>
          <a:lstStyle/>
          <a:p>
            <a:pPr marL="0" marR="0" lvl="0" indent="0" algn="l" rtl="0">
              <a:lnSpc>
                <a:spcPct val="80000"/>
              </a:lnSpc>
              <a:spcBef>
                <a:spcPts val="0"/>
              </a:spcBef>
              <a:spcAft>
                <a:spcPts val="0"/>
              </a:spcAft>
              <a:buClr>
                <a:srgbClr val="3F3F3F"/>
              </a:buClr>
              <a:buSzPts val="6000"/>
              <a:buFont typeface="Play"/>
              <a:buNone/>
            </a:pPr>
            <a:r>
              <a:rPr lang="fr-FR" sz="6600" noProof="0" dirty="0">
                <a:latin typeface="Aptos Serif" panose="02020604070405020304" pitchFamily="18" charset="0"/>
                <a:ea typeface="Arial"/>
                <a:cs typeface="Aptos Serif" panose="02020604070405020304" pitchFamily="18" charset="0"/>
                <a:sym typeface="Arial"/>
              </a:rPr>
              <a:t>Merc</a:t>
            </a:r>
            <a:r>
              <a:rPr lang="fr-FR" sz="6600" b="1" i="0" u="none" strike="noStrike" cap="none" noProof="0" dirty="0">
                <a:solidFill>
                  <a:srgbClr val="3F3F3F"/>
                </a:solidFill>
                <a:latin typeface="Aptos Serif" panose="02020604070405020304" pitchFamily="18" charset="0"/>
                <a:ea typeface="Arial"/>
                <a:cs typeface="Aptos Serif" panose="02020604070405020304" pitchFamily="18" charset="0"/>
                <a:sym typeface="Arial"/>
              </a:rPr>
              <a:t>i beaucoup!</a:t>
            </a:r>
            <a:endParaRPr lang="fr-FR" sz="6600" noProof="0" dirty="0">
              <a:latin typeface="Aptos Serif" panose="02020604070405020304" pitchFamily="18" charset="0"/>
              <a:ea typeface="Arial"/>
              <a:cs typeface="Aptos Serif" panose="02020604070405020304" pitchFamily="18" charset="0"/>
              <a:sym typeface="Arial"/>
            </a:endParaRPr>
          </a:p>
        </p:txBody>
      </p:sp>
      <p:pic>
        <p:nvPicPr>
          <p:cNvPr id="166" name="Google Shape;166;p27" descr="Ein Bild, das Text, Schrift, Screenshot, Grafiken enthält.&#10;&#10;Automatisch generierte Beschreibung"/>
          <p:cNvPicPr preferRelativeResize="0"/>
          <p:nvPr/>
        </p:nvPicPr>
        <p:blipFill rotWithShape="1">
          <a:blip r:embed="rId3">
            <a:alphaModFix/>
          </a:blip>
          <a:srcRect/>
          <a:stretch/>
        </p:blipFill>
        <p:spPr>
          <a:xfrm>
            <a:off x="6510443" y="4822026"/>
            <a:ext cx="5273749" cy="1904297"/>
          </a:xfrm>
          <a:prstGeom prst="rect">
            <a:avLst/>
          </a:prstGeom>
          <a:noFill/>
          <a:ln>
            <a:noFill/>
          </a:ln>
        </p:spPr>
      </p:pic>
      <p:pic>
        <p:nvPicPr>
          <p:cNvPr id="2" name="Grafik 1">
            <a:extLst>
              <a:ext uri="{FF2B5EF4-FFF2-40B4-BE49-F238E27FC236}">
                <a16:creationId xmlns:a16="http://schemas.microsoft.com/office/drawing/2014/main" id="{F5727EA4-13A2-FEB7-B507-A8377AFDB758}"/>
              </a:ext>
            </a:extLst>
          </p:cNvPr>
          <p:cNvPicPr>
            <a:picLocks noChangeAspect="1"/>
          </p:cNvPicPr>
          <p:nvPr/>
        </p:nvPicPr>
        <p:blipFill>
          <a:blip r:embed="rId4"/>
          <a:stretch>
            <a:fillRect/>
          </a:stretch>
        </p:blipFill>
        <p:spPr>
          <a:xfrm>
            <a:off x="204209" y="4928752"/>
            <a:ext cx="4227114" cy="1690846"/>
          </a:xfrm>
          <a:prstGeom prst="rect">
            <a:avLst/>
          </a:prstGeom>
        </p:spPr>
      </p:pic>
    </p:spTree>
  </p:cSld>
  <p:clrMapOvr>
    <a:masterClrMapping/>
  </p:clrMapOvr>
</p:sld>
</file>

<file path=ppt/theme/theme1.xml><?xml version="1.0" encoding="utf-8"?>
<a:theme xmlns:a="http://schemas.openxmlformats.org/drawingml/2006/main" name="Benutzerdefiniert">
  <a:themeElements>
    <a:clrScheme name="Benutzerdefiniert 5">
      <a:dk1>
        <a:srgbClr val="000000"/>
      </a:dk1>
      <a:lt1>
        <a:srgbClr val="FFFFFF"/>
      </a:lt1>
      <a:dk2>
        <a:srgbClr val="E4E4E4"/>
      </a:dk2>
      <a:lt2>
        <a:srgbClr val="A3C42A"/>
      </a:lt2>
      <a:accent1>
        <a:srgbClr val="A9D4DB"/>
      </a:accent1>
      <a:accent2>
        <a:srgbClr val="FAB609"/>
      </a:accent2>
      <a:accent3>
        <a:srgbClr val="4495A2"/>
      </a:accent3>
      <a:accent4>
        <a:srgbClr val="035854"/>
      </a:accent4>
      <a:accent5>
        <a:srgbClr val="CCDB84"/>
      </a:accent5>
      <a:accent6>
        <a:srgbClr val="A3C42A"/>
      </a:accent6>
      <a:hlink>
        <a:srgbClr val="035854"/>
      </a:hlink>
      <a:folHlink>
        <a:srgbClr val="0F499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Design">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395</Words>
  <Application>Microsoft Macintosh PowerPoint</Application>
  <PresentationFormat>Breitbild</PresentationFormat>
  <Paragraphs>27</Paragraphs>
  <Slides>7</Slides>
  <Notes>7</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7</vt:i4>
      </vt:variant>
    </vt:vector>
  </HeadingPairs>
  <TitlesOfParts>
    <vt:vector size="13" baseType="lpstr">
      <vt:lpstr>Aptos Serif</vt:lpstr>
      <vt:lpstr>Arial</vt:lpstr>
      <vt:lpstr>Play</vt:lpstr>
      <vt:lpstr>Aptos</vt:lpstr>
      <vt:lpstr>Calibri</vt:lpstr>
      <vt:lpstr>Benutzerdefiniert</vt:lpstr>
      <vt:lpstr>Liste des raisons justifiant l’achat durable</vt:lpstr>
      <vt:lpstr>PowerPoint-Präsentation</vt:lpstr>
      <vt:lpstr>PowerPoint-Präsentation</vt:lpstr>
      <vt:lpstr>PowerPoint-Präsentation</vt:lpstr>
      <vt:lpstr>PowerPoint-Präsentation</vt:lpstr>
      <vt:lpstr>PowerPoint-Präsentation</vt:lpstr>
      <vt:lpstr>Merci beaucoup!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nicole</dc:creator>
  <cp:lastModifiedBy>Henrieta Winklhofer</cp:lastModifiedBy>
  <cp:revision>6</cp:revision>
  <dcterms:created xsi:type="dcterms:W3CDTF">2024-09-16T10:50:40Z</dcterms:created>
  <dcterms:modified xsi:type="dcterms:W3CDTF">2026-04-22T10:02:12Z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