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1.xml" ContentType="application/vnd.openxmlformats-officedocument.presentationml.comment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embeddedFontLst>
    <p:embeddedFont>
      <p:font typeface="Aptos Serif" panose="02020604070405020304" pitchFamily="18" charset="0"/>
      <p:regular r:id="rId22"/>
      <p:bold r:id="rId23"/>
      <p:italic r:id="rId24"/>
      <p:boldItalic r:id="rId25"/>
    </p:embeddedFont>
    <p:embeddedFont>
      <p:font typeface="Play" pitchFamily="2" charset="0"/>
      <p:regular r:id="rId26"/>
      <p:bold r:id="rId27"/>
    </p:embeddedFont>
    <p:embeddedFont>
      <p:font typeface="Times" panose="02020603050405020304" pitchFamily="18"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gK7+Zvf2hDxZ0qaHC+cd1K7VyK5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 Ravaux" initials="AR" lastIdx="1" clrIdx="0">
    <p:extLst>
      <p:ext uri="{19B8F6BF-5375-455C-9EA6-DF929625EA0E}">
        <p15:presenceInfo xmlns:p15="http://schemas.microsoft.com/office/powerpoint/2012/main" userId="8c11bc449ac9d7b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2709B59-1765-4B87-A5F9-57B7EB0444A3}">
  <a:tblStyle styleId="{02709B59-1765-4B87-A5F9-57B7EB0444A3}" styleName="Table_0">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1EFF1"/>
          </a:solidFill>
        </a:fill>
      </a:tcStyle>
    </a:wholeTbl>
    <a:band1H>
      <a:tcTxStyle/>
      <a:tcStyle>
        <a:tcBdr/>
      </a:tcStyle>
    </a:band1H>
    <a:band2H>
      <a:tcTxStyle b="off" i="off"/>
      <a:tcStyle>
        <a:tcBdr/>
        <a:fill>
          <a:solidFill>
            <a:srgbClr val="F1F7F8"/>
          </a:solidFill>
        </a:fill>
      </a:tcStyle>
    </a:band2H>
    <a:band1V>
      <a:tcTxStyle/>
      <a:tcStyle>
        <a:tcBdr/>
      </a:tcStyle>
    </a:band1V>
    <a:band2V>
      <a:tcTxStyle/>
      <a:tcStyle>
        <a:tcBdr/>
      </a:tcStyle>
    </a:band2V>
    <a:lastCol>
      <a:tcTxStyle/>
      <a:tcStyle>
        <a:tcBdr/>
      </a:tcStyle>
    </a:lastCol>
    <a:firstCol>
      <a:tcTxStyle b="on" i="off">
        <a:font>
          <a:latin typeface="Calibri"/>
          <a:ea typeface="Calibri"/>
          <a:cs typeface="Calibri"/>
        </a:font>
        <a:srgbClr val="FFFFFF"/>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chemeClr val="accent1"/>
          </a:solidFill>
        </a:fill>
      </a:tcStyle>
    </a:firstCol>
    <a:lastRow>
      <a:tcTxStyle b="on" i="off">
        <a:font>
          <a:latin typeface="Calibri"/>
          <a:ea typeface="Calibri"/>
          <a:cs typeface="Calibri"/>
        </a:font>
        <a:srgbClr val="FFFFFF"/>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381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381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8"/>
    <p:restoredTop sz="94645"/>
  </p:normalViewPr>
  <p:slideViewPr>
    <p:cSldViewPr snapToGrid="0">
      <p:cViewPr varScale="1">
        <p:scale>
          <a:sx n="91" d="100"/>
          <a:sy n="91" d="100"/>
        </p:scale>
        <p:origin x="192" y="664"/>
      </p:cViewPr>
      <p:guideLst/>
    </p:cSldViewPr>
  </p:slideViewPr>
  <p:notesTextViewPr>
    <p:cViewPr>
      <p:scale>
        <a:sx n="1" d="1"/>
        <a:sy n="1" d="1"/>
      </p:scale>
      <p:origin x="0" y="-256"/>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customschemas.google.com/relationships/presentationmetadata" Target="meta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5-12-23T20:58:46.555" idx="1">
    <p:pos x="7216" y="1547"/>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fr-FR"/>
          </a:p>
        </p:txBody>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sz="1200" dirty="0">
                <a:solidFill>
                  <a:schemeClr val="bg1"/>
                </a:solidFill>
              </a:rPr>
              <a:t>Financé par l’Union européenne. Les points de vue et opinions exprimés correspondent toutefois exclusivement à ceux de l’</a:t>
            </a:r>
            <a:r>
              <a:rPr lang="fr-FR" sz="1200" dirty="0" err="1">
                <a:solidFill>
                  <a:schemeClr val="bg1"/>
                </a:solidFill>
              </a:rPr>
              <a:t>auteur∙rice∙s</a:t>
            </a:r>
            <a:r>
              <a:rPr lang="fr-FR" sz="1200" dirty="0">
                <a:solidFill>
                  <a:schemeClr val="bg1"/>
                </a:solidFill>
              </a:rPr>
              <a:t> des auteurs et ne reflètent pas nécessairement ceux de l’Union européenne ou de l’Agence exécutive européenne pour l’éducation et la culture (EACEA). Ni l’Union européenne ni l’EACEA ne peuvent être tenues pour responsables</a:t>
            </a:r>
            <a:r>
              <a:rPr lang="fr-FR" sz="1200" b="0" i="0" u="none" strike="noStrike" cap="none" dirty="0">
                <a:solidFill>
                  <a:schemeClr val="bg1"/>
                </a:solidFill>
                <a:latin typeface="Arial"/>
                <a:ea typeface="Arial"/>
                <a:cs typeface="Arial"/>
                <a:sym typeface="Arial"/>
              </a:rPr>
              <a:t>.</a:t>
            </a:r>
          </a:p>
          <a:p>
            <a:pPr marL="0" lvl="0" indent="0" algn="l" rtl="0">
              <a:spcBef>
                <a:spcPts val="0"/>
              </a:spcBef>
              <a:spcAft>
                <a:spcPts val="0"/>
              </a:spcAft>
              <a:buNone/>
            </a:pPr>
            <a:endParaRPr dirty="0"/>
          </a:p>
        </p:txBody>
      </p:sp>
      <p:sp>
        <p:nvSpPr>
          <p:cNvPr id="275" name="Google Shape;27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3" name="Google Shape;16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el" type="tx">
  <p:cSld name="TITLE_AND_BODY">
    <p:spTree>
      <p:nvGrpSpPr>
        <p:cNvPr id="1" name="Shape 11"/>
        <p:cNvGrpSpPr/>
        <p:nvPr/>
      </p:nvGrpSpPr>
      <p:grpSpPr>
        <a:xfrm>
          <a:off x="0" y="0"/>
          <a:ext cx="0" cy="0"/>
          <a:chOff x="0" y="0"/>
          <a:chExt cx="0" cy="0"/>
        </a:xfrm>
      </p:grpSpPr>
      <p:pic>
        <p:nvPicPr>
          <p:cNvPr id="12" name="Google Shape;12;p21" descr="Grafik 3"/>
          <p:cNvPicPr preferRelativeResize="0"/>
          <p:nvPr/>
        </p:nvPicPr>
        <p:blipFill rotWithShape="1">
          <a:blip r:embed="rId2">
            <a:alphaModFix/>
          </a:blip>
          <a:srcRect/>
          <a:stretch/>
        </p:blipFill>
        <p:spPr>
          <a:xfrm>
            <a:off x="10419632" y="5890912"/>
            <a:ext cx="1307557" cy="713857"/>
          </a:xfrm>
          <a:prstGeom prst="rect">
            <a:avLst/>
          </a:prstGeom>
          <a:noFill/>
          <a:ln>
            <a:noFill/>
          </a:ln>
        </p:spPr>
      </p:pic>
      <p:sp>
        <p:nvSpPr>
          <p:cNvPr id="13" name="Google Shape;13;p21"/>
          <p:cNvSpPr txBox="1">
            <a:spLocks noGrp="1"/>
          </p:cNvSpPr>
          <p:nvPr>
            <p:ph type="title"/>
          </p:nvPr>
        </p:nvSpPr>
        <p:spPr>
          <a:xfrm>
            <a:off x="6309902" y="411479"/>
            <a:ext cx="5486402" cy="3291841"/>
          </a:xfrm>
          <a:prstGeom prst="rect">
            <a:avLst/>
          </a:prstGeom>
          <a:noFill/>
          <a:ln>
            <a:noFill/>
          </a:ln>
        </p:spPr>
        <p:txBody>
          <a:bodyPr spcFirstLastPara="1" wrap="square" lIns="0" tIns="0" rIns="0" bIns="0" anchor="b" anchorCtr="0">
            <a:normAutofit/>
          </a:bodyPr>
          <a:lstStyle>
            <a:lvl1pPr lvl="0" algn="l">
              <a:lnSpc>
                <a:spcPct val="80000"/>
              </a:lnSpc>
              <a:spcBef>
                <a:spcPts val="0"/>
              </a:spcBef>
              <a:spcAft>
                <a:spcPts val="0"/>
              </a:spcAft>
              <a:buClr>
                <a:srgbClr val="404040"/>
              </a:buClr>
              <a:buSzPts val="6000"/>
              <a:buFont typeface="Play"/>
              <a:buNone/>
              <a:defRPr sz="6000"/>
            </a:lvl1pPr>
            <a:lvl2pPr lvl="1" algn="l">
              <a:lnSpc>
                <a:spcPct val="80000"/>
              </a:lnSpc>
              <a:spcBef>
                <a:spcPts val="0"/>
              </a:spcBef>
              <a:spcAft>
                <a:spcPts val="0"/>
              </a:spcAft>
              <a:buClr>
                <a:srgbClr val="404040"/>
              </a:buClr>
              <a:buSzPts val="1800"/>
              <a:buNone/>
              <a:defRPr/>
            </a:lvl2pPr>
            <a:lvl3pPr lvl="2" algn="l">
              <a:lnSpc>
                <a:spcPct val="80000"/>
              </a:lnSpc>
              <a:spcBef>
                <a:spcPts val="0"/>
              </a:spcBef>
              <a:spcAft>
                <a:spcPts val="0"/>
              </a:spcAft>
              <a:buClr>
                <a:srgbClr val="404040"/>
              </a:buClr>
              <a:buSzPts val="1800"/>
              <a:buNone/>
              <a:defRPr/>
            </a:lvl3pPr>
            <a:lvl4pPr lvl="3" algn="l">
              <a:lnSpc>
                <a:spcPct val="80000"/>
              </a:lnSpc>
              <a:spcBef>
                <a:spcPts val="0"/>
              </a:spcBef>
              <a:spcAft>
                <a:spcPts val="0"/>
              </a:spcAft>
              <a:buClr>
                <a:srgbClr val="404040"/>
              </a:buClr>
              <a:buSzPts val="1800"/>
              <a:buNone/>
              <a:defRPr/>
            </a:lvl4pPr>
            <a:lvl5pPr lvl="4" algn="l">
              <a:lnSpc>
                <a:spcPct val="80000"/>
              </a:lnSpc>
              <a:spcBef>
                <a:spcPts val="0"/>
              </a:spcBef>
              <a:spcAft>
                <a:spcPts val="0"/>
              </a:spcAft>
              <a:buClr>
                <a:srgbClr val="404040"/>
              </a:buClr>
              <a:buSzPts val="1800"/>
              <a:buNone/>
              <a:defRPr/>
            </a:lvl5pPr>
            <a:lvl6pPr lvl="5" algn="l">
              <a:lnSpc>
                <a:spcPct val="80000"/>
              </a:lnSpc>
              <a:spcBef>
                <a:spcPts val="0"/>
              </a:spcBef>
              <a:spcAft>
                <a:spcPts val="0"/>
              </a:spcAft>
              <a:buClr>
                <a:srgbClr val="404040"/>
              </a:buClr>
              <a:buSzPts val="1800"/>
              <a:buNone/>
              <a:defRPr/>
            </a:lvl6pPr>
            <a:lvl7pPr lvl="6" algn="l">
              <a:lnSpc>
                <a:spcPct val="80000"/>
              </a:lnSpc>
              <a:spcBef>
                <a:spcPts val="0"/>
              </a:spcBef>
              <a:spcAft>
                <a:spcPts val="0"/>
              </a:spcAft>
              <a:buClr>
                <a:srgbClr val="404040"/>
              </a:buClr>
              <a:buSzPts val="1800"/>
              <a:buNone/>
              <a:defRPr/>
            </a:lvl7pPr>
            <a:lvl8pPr lvl="7" algn="l">
              <a:lnSpc>
                <a:spcPct val="80000"/>
              </a:lnSpc>
              <a:spcBef>
                <a:spcPts val="0"/>
              </a:spcBef>
              <a:spcAft>
                <a:spcPts val="0"/>
              </a:spcAft>
              <a:buClr>
                <a:srgbClr val="404040"/>
              </a:buClr>
              <a:buSzPts val="1800"/>
              <a:buNone/>
              <a:defRPr/>
            </a:lvl8pPr>
            <a:lvl9pPr lvl="8" algn="l">
              <a:lnSpc>
                <a:spcPct val="80000"/>
              </a:lnSpc>
              <a:spcBef>
                <a:spcPts val="0"/>
              </a:spcBef>
              <a:spcAft>
                <a:spcPts val="0"/>
              </a:spcAft>
              <a:buClr>
                <a:srgbClr val="404040"/>
              </a:buClr>
              <a:buSzPts val="1800"/>
              <a:buNone/>
              <a:defRPr/>
            </a:lvl9pPr>
          </a:lstStyle>
          <a:p>
            <a:endParaRPr/>
          </a:p>
        </p:txBody>
      </p:sp>
      <p:cxnSp>
        <p:nvCxnSpPr>
          <p:cNvPr id="14" name="Google Shape;14;p21"/>
          <p:cNvCxnSpPr/>
          <p:nvPr/>
        </p:nvCxnSpPr>
        <p:spPr>
          <a:xfrm>
            <a:off x="6309359" y="3950208"/>
            <a:ext cx="2133602" cy="3992"/>
          </a:xfrm>
          <a:prstGeom prst="straightConnector1">
            <a:avLst/>
          </a:prstGeom>
          <a:noFill/>
          <a:ln w="101600" cap="flat" cmpd="sng">
            <a:solidFill>
              <a:schemeClr val="accent4"/>
            </a:solidFill>
            <a:prstDash val="solid"/>
            <a:miter lim="8000"/>
            <a:headEnd type="none" w="sm" len="sm"/>
            <a:tailEnd type="none" w="sm" len="sm"/>
          </a:ln>
        </p:spPr>
      </p:cxnSp>
      <p:sp>
        <p:nvSpPr>
          <p:cNvPr id="15" name="Google Shape;15;p21"/>
          <p:cNvSpPr txBox="1">
            <a:spLocks noGrp="1"/>
          </p:cNvSpPr>
          <p:nvPr>
            <p:ph type="body" idx="1"/>
          </p:nvPr>
        </p:nvSpPr>
        <p:spPr>
          <a:xfrm>
            <a:off x="6309905" y="4549552"/>
            <a:ext cx="5486402" cy="164592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accent4"/>
              </a:buClr>
              <a:buSzPts val="2400"/>
              <a:buFont typeface="Arial"/>
              <a:buNone/>
              <a:defRPr sz="2400" b="1">
                <a:solidFill>
                  <a:schemeClr val="accent4"/>
                </a:solidFill>
              </a:defRPr>
            </a:lvl1pPr>
            <a:lvl2pPr marL="914400" lvl="1" indent="-381000" algn="l">
              <a:lnSpc>
                <a:spcPct val="90000"/>
              </a:lnSpc>
              <a:spcBef>
                <a:spcPts val="1000"/>
              </a:spcBef>
              <a:spcAft>
                <a:spcPts val="0"/>
              </a:spcAft>
              <a:buClr>
                <a:schemeClr val="accent4"/>
              </a:buClr>
              <a:buSzPts val="2400"/>
              <a:buFont typeface="Arial"/>
              <a:buChar char="•"/>
              <a:defRPr sz="2400" b="1">
                <a:solidFill>
                  <a:schemeClr val="accent4"/>
                </a:solidFill>
              </a:defRPr>
            </a:lvl2pPr>
            <a:lvl3pPr marL="1371600" lvl="2" indent="-381000" algn="l">
              <a:lnSpc>
                <a:spcPct val="90000"/>
              </a:lnSpc>
              <a:spcBef>
                <a:spcPts val="1000"/>
              </a:spcBef>
              <a:spcAft>
                <a:spcPts val="0"/>
              </a:spcAft>
              <a:buClr>
                <a:schemeClr val="accent4"/>
              </a:buClr>
              <a:buSzPts val="2400"/>
              <a:buFont typeface="Arial"/>
              <a:buChar char="•"/>
              <a:defRPr sz="2400" b="1">
                <a:solidFill>
                  <a:schemeClr val="accent4"/>
                </a:solidFill>
              </a:defRPr>
            </a:lvl3pPr>
            <a:lvl4pPr marL="1828800" lvl="3" indent="-381000" algn="l">
              <a:lnSpc>
                <a:spcPct val="90000"/>
              </a:lnSpc>
              <a:spcBef>
                <a:spcPts val="1000"/>
              </a:spcBef>
              <a:spcAft>
                <a:spcPts val="0"/>
              </a:spcAft>
              <a:buClr>
                <a:schemeClr val="accent4"/>
              </a:buClr>
              <a:buSzPts val="2400"/>
              <a:buFont typeface="Arial"/>
              <a:buChar char="•"/>
              <a:defRPr sz="2400" b="1">
                <a:solidFill>
                  <a:schemeClr val="accent4"/>
                </a:solidFill>
              </a:defRPr>
            </a:lvl4pPr>
            <a:lvl5pPr marL="2286000" lvl="4" indent="-381000" algn="l">
              <a:lnSpc>
                <a:spcPct val="90000"/>
              </a:lnSpc>
              <a:spcBef>
                <a:spcPts val="1000"/>
              </a:spcBef>
              <a:spcAft>
                <a:spcPts val="0"/>
              </a:spcAft>
              <a:buClr>
                <a:schemeClr val="accent4"/>
              </a:buClr>
              <a:buSzPts val="2400"/>
              <a:buFont typeface="Arial"/>
              <a:buChar char="•"/>
              <a:defRPr sz="2400" b="1">
                <a:solidFill>
                  <a:schemeClr val="accent4"/>
                </a:solidFill>
              </a:defRPr>
            </a:lvl5pPr>
            <a:lvl6pPr marL="2743200" lvl="5" indent="-342900" algn="l">
              <a:lnSpc>
                <a:spcPct val="90000"/>
              </a:lnSpc>
              <a:spcBef>
                <a:spcPts val="1000"/>
              </a:spcBef>
              <a:spcAft>
                <a:spcPts val="0"/>
              </a:spcAft>
              <a:buClr>
                <a:srgbClr val="404040"/>
              </a:buClr>
              <a:buSzPts val="1800"/>
              <a:buChar char="•"/>
              <a:defRPr/>
            </a:lvl6pPr>
            <a:lvl7pPr marL="3200400" lvl="6" indent="-342900" algn="l">
              <a:lnSpc>
                <a:spcPct val="90000"/>
              </a:lnSpc>
              <a:spcBef>
                <a:spcPts val="1000"/>
              </a:spcBef>
              <a:spcAft>
                <a:spcPts val="0"/>
              </a:spcAft>
              <a:buClr>
                <a:srgbClr val="404040"/>
              </a:buClr>
              <a:buSzPts val="1800"/>
              <a:buChar char="•"/>
              <a:defRPr/>
            </a:lvl7pPr>
            <a:lvl8pPr marL="3657600" lvl="7" indent="-342900" algn="l">
              <a:lnSpc>
                <a:spcPct val="90000"/>
              </a:lnSpc>
              <a:spcBef>
                <a:spcPts val="1000"/>
              </a:spcBef>
              <a:spcAft>
                <a:spcPts val="0"/>
              </a:spcAft>
              <a:buClr>
                <a:srgbClr val="404040"/>
              </a:buClr>
              <a:buSzPts val="1800"/>
              <a:buChar char="•"/>
              <a:defRPr/>
            </a:lvl8pPr>
            <a:lvl9pPr marL="4114800" lvl="8" indent="-342900" algn="l">
              <a:lnSpc>
                <a:spcPct val="90000"/>
              </a:lnSpc>
              <a:spcBef>
                <a:spcPts val="1000"/>
              </a:spcBef>
              <a:spcAft>
                <a:spcPts val="0"/>
              </a:spcAft>
              <a:buClr>
                <a:srgbClr val="404040"/>
              </a:buClr>
              <a:buSzPts val="1800"/>
              <a:buChar char="•"/>
              <a:defRPr/>
            </a:lvl9pPr>
          </a:lstStyle>
          <a:p>
            <a:endParaRPr/>
          </a:p>
        </p:txBody>
      </p:sp>
      <p:sp>
        <p:nvSpPr>
          <p:cNvPr id="16" name="Google Shape;16;p21"/>
          <p:cNvSpPr/>
          <p:nvPr/>
        </p:nvSpPr>
        <p:spPr>
          <a:xfrm rot="-5400000">
            <a:off x="-958405" y="3819957"/>
            <a:ext cx="3988606" cy="2071798"/>
          </a:xfrm>
          <a:custGeom>
            <a:avLst/>
            <a:gdLst/>
            <a:ahLst/>
            <a:cxnLst/>
            <a:rect l="l" t="t" r="r" b="b"/>
            <a:pathLst>
              <a:path w="21600" h="21600" extrusionOk="0">
                <a:moveTo>
                  <a:pt x="21600" y="0"/>
                </a:moveTo>
                <a:cubicBezTo>
                  <a:pt x="21600" y="11929"/>
                  <a:pt x="16765" y="21600"/>
                  <a:pt x="10800" y="21600"/>
                </a:cubicBezTo>
                <a:cubicBezTo>
                  <a:pt x="4835" y="21600"/>
                  <a:pt x="0" y="11929"/>
                  <a:pt x="0" y="0"/>
                </a:cubicBezTo>
                <a:lnTo>
                  <a:pt x="10800" y="0"/>
                </a:lnTo>
                <a:close/>
              </a:path>
            </a:pathLst>
          </a:custGeom>
          <a:solidFill>
            <a:schemeClr val="accent4"/>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 name="Google Shape;17;p21"/>
          <p:cNvSpPr/>
          <p:nvPr/>
        </p:nvSpPr>
        <p:spPr>
          <a:xfrm rot="10800000">
            <a:off x="1657654" y="5606710"/>
            <a:ext cx="2376842" cy="1251289"/>
          </a:xfrm>
          <a:custGeom>
            <a:avLst/>
            <a:gdLst/>
            <a:ahLst/>
            <a:cxnLst/>
            <a:rect l="l" t="t" r="r" b="b"/>
            <a:pathLst>
              <a:path w="21600" h="21600" extrusionOk="0">
                <a:moveTo>
                  <a:pt x="21600" y="0"/>
                </a:moveTo>
                <a:cubicBezTo>
                  <a:pt x="21600" y="11929"/>
                  <a:pt x="16765" y="21600"/>
                  <a:pt x="10800" y="21600"/>
                </a:cubicBezTo>
                <a:cubicBezTo>
                  <a:pt x="4835" y="21600"/>
                  <a:pt x="0" y="11929"/>
                  <a:pt x="0" y="0"/>
                </a:cubicBezTo>
                <a:lnTo>
                  <a:pt x="10800" y="0"/>
                </a:lnTo>
                <a:close/>
              </a:path>
            </a:pathLst>
          </a:custGeom>
          <a:solidFill>
            <a:srgbClr val="65B2BE"/>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 name="Google Shape;18;p21"/>
          <p:cNvSpPr/>
          <p:nvPr/>
        </p:nvSpPr>
        <p:spPr>
          <a:xfrm rot="-8153822">
            <a:off x="691435" y="2439790"/>
            <a:ext cx="1375057" cy="1406893"/>
          </a:xfrm>
          <a:prstGeom prst="ellipse">
            <a:avLst/>
          </a:prstGeom>
          <a:solidFill>
            <a:schemeClr val="accent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 name="Google Shape;19;p21"/>
          <p:cNvSpPr txBox="1">
            <a:spLocks noGrp="1"/>
          </p:cNvSpPr>
          <p:nvPr>
            <p:ph type="sldNum" idx="12"/>
          </p:nvPr>
        </p:nvSpPr>
        <p:spPr>
          <a:xfrm>
            <a:off x="8737600" y="6356350"/>
            <a:ext cx="168089" cy="165100"/>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1pPr>
            <a:lvl2pPr marL="0" lvl="1"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2pPr>
            <a:lvl3pPr marL="0" lvl="2"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3pPr>
            <a:lvl4pPr marL="0" lvl="3"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4pPr>
            <a:lvl5pPr marL="0" lvl="4"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5pPr>
            <a:lvl6pPr marL="0" lvl="5"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6pPr>
            <a:lvl7pPr marL="0" lvl="6"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7pPr>
            <a:lvl8pPr marL="0" lvl="7"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8pPr>
            <a:lvl9pPr marL="0" lvl="8"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elinhalt und Tabelle">
  <p:cSld name="Titelinhalt und Tabelle">
    <p:spTree>
      <p:nvGrpSpPr>
        <p:cNvPr id="1" name="Shape 86"/>
        <p:cNvGrpSpPr/>
        <p:nvPr/>
      </p:nvGrpSpPr>
      <p:grpSpPr>
        <a:xfrm>
          <a:off x="0" y="0"/>
          <a:ext cx="0" cy="0"/>
          <a:chOff x="0" y="0"/>
          <a:chExt cx="0" cy="0"/>
        </a:xfrm>
      </p:grpSpPr>
      <p:pic>
        <p:nvPicPr>
          <p:cNvPr id="87" name="Google Shape;87;p30" descr="Grafik 3"/>
          <p:cNvPicPr preferRelativeResize="0"/>
          <p:nvPr/>
        </p:nvPicPr>
        <p:blipFill rotWithShape="1">
          <a:blip r:embed="rId2">
            <a:alphaModFix/>
          </a:blip>
          <a:srcRect/>
          <a:stretch/>
        </p:blipFill>
        <p:spPr>
          <a:xfrm>
            <a:off x="10419632" y="5890912"/>
            <a:ext cx="1307557" cy="713857"/>
          </a:xfrm>
          <a:prstGeom prst="rect">
            <a:avLst/>
          </a:prstGeom>
          <a:noFill/>
          <a:ln>
            <a:noFill/>
          </a:ln>
        </p:spPr>
      </p:pic>
      <p:sp>
        <p:nvSpPr>
          <p:cNvPr id="88" name="Google Shape;88;p30"/>
          <p:cNvSpPr txBox="1">
            <a:spLocks noGrp="1"/>
          </p:cNvSpPr>
          <p:nvPr>
            <p:ph type="title"/>
          </p:nvPr>
        </p:nvSpPr>
        <p:spPr>
          <a:xfrm>
            <a:off x="3661409" y="4661717"/>
            <a:ext cx="7936232" cy="1380761"/>
          </a:xfrm>
          <a:prstGeom prst="rect">
            <a:avLst/>
          </a:prstGeom>
          <a:noFill/>
          <a:ln>
            <a:noFill/>
          </a:ln>
        </p:spPr>
        <p:txBody>
          <a:bodyPr spcFirstLastPara="1" wrap="square" lIns="0" tIns="0" rIns="0" bIns="0" anchor="b" anchorCtr="0">
            <a:normAutofit/>
          </a:bodyPr>
          <a:lstStyle>
            <a:lvl1pPr lvl="0" algn="l">
              <a:lnSpc>
                <a:spcPct val="80000"/>
              </a:lnSpc>
              <a:spcBef>
                <a:spcPts val="0"/>
              </a:spcBef>
              <a:spcAft>
                <a:spcPts val="0"/>
              </a:spcAft>
              <a:buClr>
                <a:srgbClr val="404040"/>
              </a:buClr>
              <a:buSzPts val="1800"/>
              <a:buNone/>
              <a:defRPr/>
            </a:lvl1pPr>
            <a:lvl2pPr lvl="1" algn="l">
              <a:lnSpc>
                <a:spcPct val="80000"/>
              </a:lnSpc>
              <a:spcBef>
                <a:spcPts val="0"/>
              </a:spcBef>
              <a:spcAft>
                <a:spcPts val="0"/>
              </a:spcAft>
              <a:buClr>
                <a:srgbClr val="404040"/>
              </a:buClr>
              <a:buSzPts val="1800"/>
              <a:buNone/>
              <a:defRPr/>
            </a:lvl2pPr>
            <a:lvl3pPr lvl="2" algn="l">
              <a:lnSpc>
                <a:spcPct val="80000"/>
              </a:lnSpc>
              <a:spcBef>
                <a:spcPts val="0"/>
              </a:spcBef>
              <a:spcAft>
                <a:spcPts val="0"/>
              </a:spcAft>
              <a:buClr>
                <a:srgbClr val="404040"/>
              </a:buClr>
              <a:buSzPts val="1800"/>
              <a:buNone/>
              <a:defRPr/>
            </a:lvl3pPr>
            <a:lvl4pPr lvl="3" algn="l">
              <a:lnSpc>
                <a:spcPct val="80000"/>
              </a:lnSpc>
              <a:spcBef>
                <a:spcPts val="0"/>
              </a:spcBef>
              <a:spcAft>
                <a:spcPts val="0"/>
              </a:spcAft>
              <a:buClr>
                <a:srgbClr val="404040"/>
              </a:buClr>
              <a:buSzPts val="1800"/>
              <a:buNone/>
              <a:defRPr/>
            </a:lvl4pPr>
            <a:lvl5pPr lvl="4" algn="l">
              <a:lnSpc>
                <a:spcPct val="80000"/>
              </a:lnSpc>
              <a:spcBef>
                <a:spcPts val="0"/>
              </a:spcBef>
              <a:spcAft>
                <a:spcPts val="0"/>
              </a:spcAft>
              <a:buClr>
                <a:srgbClr val="404040"/>
              </a:buClr>
              <a:buSzPts val="1800"/>
              <a:buNone/>
              <a:defRPr/>
            </a:lvl5pPr>
            <a:lvl6pPr lvl="5" algn="l">
              <a:lnSpc>
                <a:spcPct val="80000"/>
              </a:lnSpc>
              <a:spcBef>
                <a:spcPts val="0"/>
              </a:spcBef>
              <a:spcAft>
                <a:spcPts val="0"/>
              </a:spcAft>
              <a:buClr>
                <a:srgbClr val="404040"/>
              </a:buClr>
              <a:buSzPts val="1800"/>
              <a:buNone/>
              <a:defRPr/>
            </a:lvl6pPr>
            <a:lvl7pPr lvl="6" algn="l">
              <a:lnSpc>
                <a:spcPct val="80000"/>
              </a:lnSpc>
              <a:spcBef>
                <a:spcPts val="0"/>
              </a:spcBef>
              <a:spcAft>
                <a:spcPts val="0"/>
              </a:spcAft>
              <a:buClr>
                <a:srgbClr val="404040"/>
              </a:buClr>
              <a:buSzPts val="1800"/>
              <a:buNone/>
              <a:defRPr/>
            </a:lvl7pPr>
            <a:lvl8pPr lvl="7" algn="l">
              <a:lnSpc>
                <a:spcPct val="80000"/>
              </a:lnSpc>
              <a:spcBef>
                <a:spcPts val="0"/>
              </a:spcBef>
              <a:spcAft>
                <a:spcPts val="0"/>
              </a:spcAft>
              <a:buClr>
                <a:srgbClr val="404040"/>
              </a:buClr>
              <a:buSzPts val="1800"/>
              <a:buNone/>
              <a:defRPr/>
            </a:lvl8pPr>
            <a:lvl9pPr lvl="8" algn="l">
              <a:lnSpc>
                <a:spcPct val="80000"/>
              </a:lnSpc>
              <a:spcBef>
                <a:spcPts val="0"/>
              </a:spcBef>
              <a:spcAft>
                <a:spcPts val="0"/>
              </a:spcAft>
              <a:buClr>
                <a:srgbClr val="404040"/>
              </a:buClr>
              <a:buSzPts val="1800"/>
              <a:buNone/>
              <a:defRPr/>
            </a:lvl9pPr>
          </a:lstStyle>
          <a:p>
            <a:endParaRPr/>
          </a:p>
        </p:txBody>
      </p:sp>
      <p:cxnSp>
        <p:nvCxnSpPr>
          <p:cNvPr id="89" name="Google Shape;89;p30"/>
          <p:cNvCxnSpPr/>
          <p:nvPr/>
        </p:nvCxnSpPr>
        <p:spPr>
          <a:xfrm>
            <a:off x="3670933" y="6313170"/>
            <a:ext cx="2133603" cy="3992"/>
          </a:xfrm>
          <a:prstGeom prst="straightConnector1">
            <a:avLst/>
          </a:prstGeom>
          <a:noFill/>
          <a:ln w="101600" cap="flat" cmpd="sng">
            <a:solidFill>
              <a:schemeClr val="accent4"/>
            </a:solidFill>
            <a:prstDash val="solid"/>
            <a:miter lim="8000"/>
            <a:headEnd type="none" w="sm" len="sm"/>
            <a:tailEnd type="none" w="sm" len="sm"/>
          </a:ln>
        </p:spPr>
      </p:cxnSp>
      <p:sp>
        <p:nvSpPr>
          <p:cNvPr id="90" name="Google Shape;90;p30"/>
          <p:cNvSpPr txBox="1">
            <a:spLocks noGrp="1"/>
          </p:cNvSpPr>
          <p:nvPr>
            <p:ph type="body" idx="1"/>
          </p:nvPr>
        </p:nvSpPr>
        <p:spPr>
          <a:xfrm>
            <a:off x="603884" y="584005"/>
            <a:ext cx="2825116" cy="3999061"/>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800"/>
              </a:spcBef>
              <a:spcAft>
                <a:spcPts val="0"/>
              </a:spcAft>
              <a:buClr>
                <a:srgbClr val="404040"/>
              </a:buClr>
              <a:buSzPts val="2000"/>
              <a:buFont typeface="Arial"/>
              <a:buNone/>
              <a:defRPr sz="2000"/>
            </a:lvl1pPr>
            <a:lvl2pPr marL="914400" lvl="1" indent="-228600" algn="l">
              <a:lnSpc>
                <a:spcPct val="90000"/>
              </a:lnSpc>
              <a:spcBef>
                <a:spcPts val="1800"/>
              </a:spcBef>
              <a:spcAft>
                <a:spcPts val="0"/>
              </a:spcAft>
              <a:buClr>
                <a:srgbClr val="404040"/>
              </a:buClr>
              <a:buSzPts val="2000"/>
              <a:buFont typeface="Arial"/>
              <a:buNone/>
              <a:defRPr sz="2000"/>
            </a:lvl2pPr>
            <a:lvl3pPr marL="1371600" lvl="2" indent="-228600" algn="l">
              <a:lnSpc>
                <a:spcPct val="90000"/>
              </a:lnSpc>
              <a:spcBef>
                <a:spcPts val="1800"/>
              </a:spcBef>
              <a:spcAft>
                <a:spcPts val="0"/>
              </a:spcAft>
              <a:buClr>
                <a:srgbClr val="404040"/>
              </a:buClr>
              <a:buSzPts val="2000"/>
              <a:buFont typeface="Arial"/>
              <a:buNone/>
              <a:defRPr sz="2000"/>
            </a:lvl3pPr>
            <a:lvl4pPr marL="1828800" lvl="3" indent="-228600" algn="l">
              <a:lnSpc>
                <a:spcPct val="90000"/>
              </a:lnSpc>
              <a:spcBef>
                <a:spcPts val="1800"/>
              </a:spcBef>
              <a:spcAft>
                <a:spcPts val="0"/>
              </a:spcAft>
              <a:buClr>
                <a:srgbClr val="404040"/>
              </a:buClr>
              <a:buSzPts val="2000"/>
              <a:buFont typeface="Arial"/>
              <a:buNone/>
              <a:defRPr sz="2000"/>
            </a:lvl4pPr>
            <a:lvl5pPr marL="2286000" lvl="4" indent="-228600" algn="l">
              <a:lnSpc>
                <a:spcPct val="90000"/>
              </a:lnSpc>
              <a:spcBef>
                <a:spcPts val="1800"/>
              </a:spcBef>
              <a:spcAft>
                <a:spcPts val="0"/>
              </a:spcAft>
              <a:buClr>
                <a:srgbClr val="404040"/>
              </a:buClr>
              <a:buSzPts val="2000"/>
              <a:buFont typeface="Arial"/>
              <a:buNone/>
              <a:defRPr sz="2000"/>
            </a:lvl5pPr>
            <a:lvl6pPr marL="2743200" lvl="5" indent="-342900" algn="l">
              <a:lnSpc>
                <a:spcPct val="90000"/>
              </a:lnSpc>
              <a:spcBef>
                <a:spcPts val="1000"/>
              </a:spcBef>
              <a:spcAft>
                <a:spcPts val="0"/>
              </a:spcAft>
              <a:buClr>
                <a:srgbClr val="404040"/>
              </a:buClr>
              <a:buSzPts val="1800"/>
              <a:buChar char="•"/>
              <a:defRPr/>
            </a:lvl6pPr>
            <a:lvl7pPr marL="3200400" lvl="6" indent="-342900" algn="l">
              <a:lnSpc>
                <a:spcPct val="90000"/>
              </a:lnSpc>
              <a:spcBef>
                <a:spcPts val="1000"/>
              </a:spcBef>
              <a:spcAft>
                <a:spcPts val="0"/>
              </a:spcAft>
              <a:buClr>
                <a:srgbClr val="404040"/>
              </a:buClr>
              <a:buSzPts val="1800"/>
              <a:buChar char="•"/>
              <a:defRPr/>
            </a:lvl7pPr>
            <a:lvl8pPr marL="3657600" lvl="7" indent="-342900" algn="l">
              <a:lnSpc>
                <a:spcPct val="90000"/>
              </a:lnSpc>
              <a:spcBef>
                <a:spcPts val="1000"/>
              </a:spcBef>
              <a:spcAft>
                <a:spcPts val="0"/>
              </a:spcAft>
              <a:buClr>
                <a:srgbClr val="404040"/>
              </a:buClr>
              <a:buSzPts val="1800"/>
              <a:buChar char="•"/>
              <a:defRPr/>
            </a:lvl8pPr>
            <a:lvl9pPr marL="4114800" lvl="8" indent="-342900" algn="l">
              <a:lnSpc>
                <a:spcPct val="90000"/>
              </a:lnSpc>
              <a:spcBef>
                <a:spcPts val="1000"/>
              </a:spcBef>
              <a:spcAft>
                <a:spcPts val="0"/>
              </a:spcAft>
              <a:buClr>
                <a:srgbClr val="404040"/>
              </a:buClr>
              <a:buSzPts val="1800"/>
              <a:buChar char="•"/>
              <a:defRPr/>
            </a:lvl9pPr>
          </a:lstStyle>
          <a:p>
            <a:endParaRPr/>
          </a:p>
        </p:txBody>
      </p:sp>
      <p:grpSp>
        <p:nvGrpSpPr>
          <p:cNvPr id="91" name="Google Shape;91;p30"/>
          <p:cNvGrpSpPr/>
          <p:nvPr/>
        </p:nvGrpSpPr>
        <p:grpSpPr>
          <a:xfrm>
            <a:off x="5884" y="3804832"/>
            <a:ext cx="1315506" cy="3053171"/>
            <a:chOff x="-2" y="-1"/>
            <a:chExt cx="1315504" cy="3053169"/>
          </a:xfrm>
        </p:grpSpPr>
        <p:sp>
          <p:nvSpPr>
            <p:cNvPr id="92" name="Google Shape;92;p30"/>
            <p:cNvSpPr/>
            <p:nvPr/>
          </p:nvSpPr>
          <p:spPr>
            <a:xfrm rot="-5400000">
              <a:off x="-441923" y="441921"/>
              <a:ext cx="1839160" cy="955317"/>
            </a:xfrm>
            <a:custGeom>
              <a:avLst/>
              <a:gdLst/>
              <a:ahLst/>
              <a:cxnLst/>
              <a:rect l="l" t="t" r="r" b="b"/>
              <a:pathLst>
                <a:path w="21600" h="21600" extrusionOk="0">
                  <a:moveTo>
                    <a:pt x="21600" y="0"/>
                  </a:moveTo>
                  <a:cubicBezTo>
                    <a:pt x="21600" y="11929"/>
                    <a:pt x="16765" y="21600"/>
                    <a:pt x="10800" y="21600"/>
                  </a:cubicBezTo>
                  <a:cubicBezTo>
                    <a:pt x="4835" y="21600"/>
                    <a:pt x="0" y="11929"/>
                    <a:pt x="0" y="0"/>
                  </a:cubicBezTo>
                  <a:lnTo>
                    <a:pt x="10800" y="0"/>
                  </a:lnTo>
                  <a:close/>
                </a:path>
              </a:pathLst>
            </a:custGeom>
            <a:solidFill>
              <a:schemeClr val="accent4"/>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3" name="Google Shape;93;p30"/>
            <p:cNvSpPr/>
            <p:nvPr/>
          </p:nvSpPr>
          <p:spPr>
            <a:xfrm rot="-5400000">
              <a:off x="-259498" y="2216696"/>
              <a:ext cx="1095969" cy="576975"/>
            </a:xfrm>
            <a:custGeom>
              <a:avLst/>
              <a:gdLst/>
              <a:ahLst/>
              <a:cxnLst/>
              <a:rect l="l" t="t" r="r" b="b"/>
              <a:pathLst>
                <a:path w="21600" h="21600" extrusionOk="0">
                  <a:moveTo>
                    <a:pt x="21600" y="0"/>
                  </a:moveTo>
                  <a:cubicBezTo>
                    <a:pt x="21600" y="11929"/>
                    <a:pt x="16765" y="21600"/>
                    <a:pt x="10800" y="21600"/>
                  </a:cubicBezTo>
                  <a:cubicBezTo>
                    <a:pt x="4835" y="21600"/>
                    <a:pt x="0" y="11929"/>
                    <a:pt x="0" y="0"/>
                  </a:cubicBezTo>
                  <a:lnTo>
                    <a:pt x="10800" y="0"/>
                  </a:lnTo>
                  <a:close/>
                </a:path>
              </a:pathLst>
            </a:custGeom>
            <a:solidFill>
              <a:srgbClr val="65B2BE"/>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4" name="Google Shape;94;p30"/>
            <p:cNvSpPr/>
            <p:nvPr/>
          </p:nvSpPr>
          <p:spPr>
            <a:xfrm rot="-5400000">
              <a:off x="669141" y="1627857"/>
              <a:ext cx="634043" cy="658681"/>
            </a:xfrm>
            <a:prstGeom prst="ellipse">
              <a:avLst/>
            </a:prstGeom>
            <a:solidFill>
              <a:schemeClr val="accent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95" name="Google Shape;95;p30"/>
          <p:cNvSpPr txBox="1">
            <a:spLocks noGrp="1"/>
          </p:cNvSpPr>
          <p:nvPr>
            <p:ph type="sldNum" idx="12"/>
          </p:nvPr>
        </p:nvSpPr>
        <p:spPr>
          <a:xfrm>
            <a:off x="594359" y="6332220"/>
            <a:ext cx="168089" cy="165101"/>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1pPr>
            <a:lvl2pPr marL="0" lvl="1"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2pPr>
            <a:lvl3pPr marL="0" lvl="2"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3pPr>
            <a:lvl4pPr marL="0" lvl="3"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4pPr>
            <a:lvl5pPr marL="0" lvl="4"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5pPr>
            <a:lvl6pPr marL="0" lvl="5"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6pPr>
            <a:lvl7pPr marL="0" lvl="6"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7pPr>
            <a:lvl8pPr marL="0" lvl="7"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8pPr>
            <a:lvl9pPr marL="0" lvl="8"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el und zwei Inhalte">
  <p:cSld name="Titel und zwei Inhalte">
    <p:spTree>
      <p:nvGrpSpPr>
        <p:cNvPr id="1" name="Shape 96"/>
        <p:cNvGrpSpPr/>
        <p:nvPr/>
      </p:nvGrpSpPr>
      <p:grpSpPr>
        <a:xfrm>
          <a:off x="0" y="0"/>
          <a:ext cx="0" cy="0"/>
          <a:chOff x="0" y="0"/>
          <a:chExt cx="0" cy="0"/>
        </a:xfrm>
      </p:grpSpPr>
      <p:sp>
        <p:nvSpPr>
          <p:cNvPr id="97" name="Google Shape;97;p31"/>
          <p:cNvSpPr txBox="1">
            <a:spLocks noGrp="1"/>
          </p:cNvSpPr>
          <p:nvPr>
            <p:ph type="title"/>
          </p:nvPr>
        </p:nvSpPr>
        <p:spPr>
          <a:xfrm>
            <a:off x="594359" y="198407"/>
            <a:ext cx="10972801" cy="1574318"/>
          </a:xfrm>
          <a:prstGeom prst="rect">
            <a:avLst/>
          </a:prstGeom>
          <a:noFill/>
          <a:ln>
            <a:noFill/>
          </a:ln>
        </p:spPr>
        <p:txBody>
          <a:bodyPr spcFirstLastPara="1" wrap="square" lIns="0" tIns="0" rIns="0" bIns="0" anchor="b" anchorCtr="0">
            <a:normAutofit/>
          </a:bodyPr>
          <a:lstStyle>
            <a:lvl1pPr lvl="0" algn="l">
              <a:lnSpc>
                <a:spcPct val="80000"/>
              </a:lnSpc>
              <a:spcBef>
                <a:spcPts val="0"/>
              </a:spcBef>
              <a:spcAft>
                <a:spcPts val="0"/>
              </a:spcAft>
              <a:buClr>
                <a:srgbClr val="404040"/>
              </a:buClr>
              <a:buSzPts val="1800"/>
              <a:buNone/>
              <a:defRPr/>
            </a:lvl1pPr>
            <a:lvl2pPr lvl="1" algn="l">
              <a:lnSpc>
                <a:spcPct val="80000"/>
              </a:lnSpc>
              <a:spcBef>
                <a:spcPts val="0"/>
              </a:spcBef>
              <a:spcAft>
                <a:spcPts val="0"/>
              </a:spcAft>
              <a:buClr>
                <a:srgbClr val="404040"/>
              </a:buClr>
              <a:buSzPts val="1800"/>
              <a:buNone/>
              <a:defRPr/>
            </a:lvl2pPr>
            <a:lvl3pPr lvl="2" algn="l">
              <a:lnSpc>
                <a:spcPct val="80000"/>
              </a:lnSpc>
              <a:spcBef>
                <a:spcPts val="0"/>
              </a:spcBef>
              <a:spcAft>
                <a:spcPts val="0"/>
              </a:spcAft>
              <a:buClr>
                <a:srgbClr val="404040"/>
              </a:buClr>
              <a:buSzPts val="1800"/>
              <a:buNone/>
              <a:defRPr/>
            </a:lvl3pPr>
            <a:lvl4pPr lvl="3" algn="l">
              <a:lnSpc>
                <a:spcPct val="80000"/>
              </a:lnSpc>
              <a:spcBef>
                <a:spcPts val="0"/>
              </a:spcBef>
              <a:spcAft>
                <a:spcPts val="0"/>
              </a:spcAft>
              <a:buClr>
                <a:srgbClr val="404040"/>
              </a:buClr>
              <a:buSzPts val="1800"/>
              <a:buNone/>
              <a:defRPr/>
            </a:lvl4pPr>
            <a:lvl5pPr lvl="4" algn="l">
              <a:lnSpc>
                <a:spcPct val="80000"/>
              </a:lnSpc>
              <a:spcBef>
                <a:spcPts val="0"/>
              </a:spcBef>
              <a:spcAft>
                <a:spcPts val="0"/>
              </a:spcAft>
              <a:buClr>
                <a:srgbClr val="404040"/>
              </a:buClr>
              <a:buSzPts val="1800"/>
              <a:buNone/>
              <a:defRPr/>
            </a:lvl5pPr>
            <a:lvl6pPr lvl="5" algn="l">
              <a:lnSpc>
                <a:spcPct val="80000"/>
              </a:lnSpc>
              <a:spcBef>
                <a:spcPts val="0"/>
              </a:spcBef>
              <a:spcAft>
                <a:spcPts val="0"/>
              </a:spcAft>
              <a:buClr>
                <a:srgbClr val="404040"/>
              </a:buClr>
              <a:buSzPts val="1800"/>
              <a:buNone/>
              <a:defRPr/>
            </a:lvl6pPr>
            <a:lvl7pPr lvl="6" algn="l">
              <a:lnSpc>
                <a:spcPct val="80000"/>
              </a:lnSpc>
              <a:spcBef>
                <a:spcPts val="0"/>
              </a:spcBef>
              <a:spcAft>
                <a:spcPts val="0"/>
              </a:spcAft>
              <a:buClr>
                <a:srgbClr val="404040"/>
              </a:buClr>
              <a:buSzPts val="1800"/>
              <a:buNone/>
              <a:defRPr/>
            </a:lvl7pPr>
            <a:lvl8pPr lvl="7" algn="l">
              <a:lnSpc>
                <a:spcPct val="80000"/>
              </a:lnSpc>
              <a:spcBef>
                <a:spcPts val="0"/>
              </a:spcBef>
              <a:spcAft>
                <a:spcPts val="0"/>
              </a:spcAft>
              <a:buClr>
                <a:srgbClr val="404040"/>
              </a:buClr>
              <a:buSzPts val="1800"/>
              <a:buNone/>
              <a:defRPr/>
            </a:lvl8pPr>
            <a:lvl9pPr lvl="8" algn="l">
              <a:lnSpc>
                <a:spcPct val="80000"/>
              </a:lnSpc>
              <a:spcBef>
                <a:spcPts val="0"/>
              </a:spcBef>
              <a:spcAft>
                <a:spcPts val="0"/>
              </a:spcAft>
              <a:buClr>
                <a:srgbClr val="404040"/>
              </a:buClr>
              <a:buSzPts val="1800"/>
              <a:buNone/>
              <a:defRPr/>
            </a:lvl9pPr>
          </a:lstStyle>
          <a:p>
            <a:endParaRPr/>
          </a:p>
        </p:txBody>
      </p:sp>
      <p:sp>
        <p:nvSpPr>
          <p:cNvPr id="98" name="Google Shape;98;p31"/>
          <p:cNvSpPr txBox="1">
            <a:spLocks noGrp="1"/>
          </p:cNvSpPr>
          <p:nvPr>
            <p:ph type="body" idx="1"/>
          </p:nvPr>
        </p:nvSpPr>
        <p:spPr>
          <a:xfrm>
            <a:off x="595523" y="2676525"/>
            <a:ext cx="5746752" cy="359747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800"/>
              </a:spcBef>
              <a:spcAft>
                <a:spcPts val="0"/>
              </a:spcAft>
              <a:buClr>
                <a:srgbClr val="404040"/>
              </a:buClr>
              <a:buSzPts val="2000"/>
              <a:buFont typeface="Arial"/>
              <a:buNone/>
              <a:defRPr sz="2000"/>
            </a:lvl1pPr>
            <a:lvl2pPr marL="914400" lvl="1" indent="-355600" algn="l">
              <a:lnSpc>
                <a:spcPct val="90000"/>
              </a:lnSpc>
              <a:spcBef>
                <a:spcPts val="1800"/>
              </a:spcBef>
              <a:spcAft>
                <a:spcPts val="0"/>
              </a:spcAft>
              <a:buClr>
                <a:srgbClr val="404040"/>
              </a:buClr>
              <a:buSzPts val="2000"/>
              <a:buFont typeface="Arial"/>
              <a:buChar char="•"/>
              <a:defRPr sz="2000"/>
            </a:lvl2pPr>
            <a:lvl3pPr marL="1371600" lvl="2" indent="-355600" algn="l">
              <a:lnSpc>
                <a:spcPct val="90000"/>
              </a:lnSpc>
              <a:spcBef>
                <a:spcPts val="1800"/>
              </a:spcBef>
              <a:spcAft>
                <a:spcPts val="0"/>
              </a:spcAft>
              <a:buClr>
                <a:srgbClr val="404040"/>
              </a:buClr>
              <a:buSzPts val="2000"/>
              <a:buFont typeface="Arial"/>
              <a:buChar char="•"/>
              <a:defRPr sz="2000"/>
            </a:lvl3pPr>
            <a:lvl4pPr marL="1828800" lvl="3" indent="-355600" algn="l">
              <a:lnSpc>
                <a:spcPct val="90000"/>
              </a:lnSpc>
              <a:spcBef>
                <a:spcPts val="1800"/>
              </a:spcBef>
              <a:spcAft>
                <a:spcPts val="0"/>
              </a:spcAft>
              <a:buClr>
                <a:srgbClr val="404040"/>
              </a:buClr>
              <a:buSzPts val="2000"/>
              <a:buFont typeface="Arial"/>
              <a:buChar char="•"/>
              <a:defRPr sz="2000"/>
            </a:lvl4pPr>
            <a:lvl5pPr marL="2286000" lvl="4" indent="-355600" algn="l">
              <a:lnSpc>
                <a:spcPct val="90000"/>
              </a:lnSpc>
              <a:spcBef>
                <a:spcPts val="1800"/>
              </a:spcBef>
              <a:spcAft>
                <a:spcPts val="0"/>
              </a:spcAft>
              <a:buClr>
                <a:srgbClr val="404040"/>
              </a:buClr>
              <a:buSzPts val="2000"/>
              <a:buFont typeface="Arial"/>
              <a:buChar char="•"/>
              <a:defRPr sz="2000"/>
            </a:lvl5pPr>
            <a:lvl6pPr marL="2743200" lvl="5" indent="-342900" algn="l">
              <a:lnSpc>
                <a:spcPct val="90000"/>
              </a:lnSpc>
              <a:spcBef>
                <a:spcPts val="1000"/>
              </a:spcBef>
              <a:spcAft>
                <a:spcPts val="0"/>
              </a:spcAft>
              <a:buClr>
                <a:srgbClr val="404040"/>
              </a:buClr>
              <a:buSzPts val="1800"/>
              <a:buChar char="•"/>
              <a:defRPr/>
            </a:lvl6pPr>
            <a:lvl7pPr marL="3200400" lvl="6" indent="-342900" algn="l">
              <a:lnSpc>
                <a:spcPct val="90000"/>
              </a:lnSpc>
              <a:spcBef>
                <a:spcPts val="1000"/>
              </a:spcBef>
              <a:spcAft>
                <a:spcPts val="0"/>
              </a:spcAft>
              <a:buClr>
                <a:srgbClr val="404040"/>
              </a:buClr>
              <a:buSzPts val="1800"/>
              <a:buChar char="•"/>
              <a:defRPr/>
            </a:lvl7pPr>
            <a:lvl8pPr marL="3657600" lvl="7" indent="-342900" algn="l">
              <a:lnSpc>
                <a:spcPct val="90000"/>
              </a:lnSpc>
              <a:spcBef>
                <a:spcPts val="1000"/>
              </a:spcBef>
              <a:spcAft>
                <a:spcPts val="0"/>
              </a:spcAft>
              <a:buClr>
                <a:srgbClr val="404040"/>
              </a:buClr>
              <a:buSzPts val="1800"/>
              <a:buChar char="•"/>
              <a:defRPr/>
            </a:lvl8pPr>
            <a:lvl9pPr marL="4114800" lvl="8" indent="-342900" algn="l">
              <a:lnSpc>
                <a:spcPct val="90000"/>
              </a:lnSpc>
              <a:spcBef>
                <a:spcPts val="1000"/>
              </a:spcBef>
              <a:spcAft>
                <a:spcPts val="0"/>
              </a:spcAft>
              <a:buClr>
                <a:srgbClr val="404040"/>
              </a:buClr>
              <a:buSzPts val="1800"/>
              <a:buChar char="•"/>
              <a:defRPr/>
            </a:lvl9pPr>
          </a:lstStyle>
          <a:p>
            <a:endParaRPr/>
          </a:p>
        </p:txBody>
      </p:sp>
      <p:sp>
        <p:nvSpPr>
          <p:cNvPr id="99" name="Google Shape;99;p31"/>
          <p:cNvSpPr/>
          <p:nvPr/>
        </p:nvSpPr>
        <p:spPr>
          <a:xfrm>
            <a:off x="9879382" y="-2"/>
            <a:ext cx="2338192" cy="1169098"/>
          </a:xfrm>
          <a:custGeom>
            <a:avLst/>
            <a:gdLst/>
            <a:ahLst/>
            <a:cxnLst/>
            <a:rect l="l" t="t" r="r" b="b"/>
            <a:pathLst>
              <a:path w="21600" h="21600" extrusionOk="0">
                <a:moveTo>
                  <a:pt x="21600" y="0"/>
                </a:moveTo>
                <a:cubicBezTo>
                  <a:pt x="21600" y="11929"/>
                  <a:pt x="16765" y="21600"/>
                  <a:pt x="10800" y="21600"/>
                </a:cubicBezTo>
                <a:cubicBezTo>
                  <a:pt x="4835" y="21600"/>
                  <a:pt x="0" y="11929"/>
                  <a:pt x="0" y="0"/>
                </a:cubicBezTo>
                <a:lnTo>
                  <a:pt x="10800" y="0"/>
                </a:lnTo>
                <a:close/>
              </a:path>
            </a:pathLst>
          </a:custGeom>
          <a:solidFill>
            <a:schemeClr val="accent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0" name="Google Shape;100;p31"/>
          <p:cNvSpPr/>
          <p:nvPr/>
        </p:nvSpPr>
        <p:spPr>
          <a:xfrm>
            <a:off x="8335967" y="-1"/>
            <a:ext cx="1393348" cy="706091"/>
          </a:xfrm>
          <a:custGeom>
            <a:avLst/>
            <a:gdLst/>
            <a:ahLst/>
            <a:cxnLst/>
            <a:rect l="l" t="t" r="r" b="b"/>
            <a:pathLst>
              <a:path w="21600" h="21600" extrusionOk="0">
                <a:moveTo>
                  <a:pt x="21600" y="0"/>
                </a:moveTo>
                <a:cubicBezTo>
                  <a:pt x="21600" y="11929"/>
                  <a:pt x="16765" y="21600"/>
                  <a:pt x="10800" y="21600"/>
                </a:cubicBezTo>
                <a:cubicBezTo>
                  <a:pt x="4835" y="21600"/>
                  <a:pt x="0" y="11929"/>
                  <a:pt x="0" y="0"/>
                </a:cubicBezTo>
                <a:lnTo>
                  <a:pt x="10800" y="0"/>
                </a:lnTo>
                <a:close/>
              </a:path>
            </a:pathLst>
          </a:custGeom>
          <a:solidFill>
            <a:srgbClr val="65B2BE"/>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1" name="Google Shape;101;p31"/>
          <p:cNvSpPr/>
          <p:nvPr/>
        </p:nvSpPr>
        <p:spPr>
          <a:xfrm>
            <a:off x="9762831" y="493293"/>
            <a:ext cx="806083" cy="806082"/>
          </a:xfrm>
          <a:prstGeom prst="ellipse">
            <a:avLst/>
          </a:prstGeom>
          <a:solidFill>
            <a:schemeClr val="accent4"/>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2" name="Google Shape;102;p31"/>
          <p:cNvSpPr txBox="1">
            <a:spLocks noGrp="1"/>
          </p:cNvSpPr>
          <p:nvPr>
            <p:ph type="sldNum" idx="12"/>
          </p:nvPr>
        </p:nvSpPr>
        <p:spPr>
          <a:xfrm>
            <a:off x="594359" y="6332220"/>
            <a:ext cx="168089" cy="165101"/>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1pPr>
            <a:lvl2pPr marL="0" lvl="1"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2pPr>
            <a:lvl3pPr marL="0" lvl="2"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3pPr>
            <a:lvl4pPr marL="0" lvl="3"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4pPr>
            <a:lvl5pPr marL="0" lvl="4"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5pPr>
            <a:lvl6pPr marL="0" lvl="5"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6pPr>
            <a:lvl7pPr marL="0" lvl="6"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7pPr>
            <a:lvl8pPr marL="0" lvl="7"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8pPr>
            <a:lvl9pPr marL="0" lvl="8"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elle 2">
  <p:cSld name="Tabelle 2">
    <p:spTree>
      <p:nvGrpSpPr>
        <p:cNvPr id="1" name="Shape 103"/>
        <p:cNvGrpSpPr/>
        <p:nvPr/>
      </p:nvGrpSpPr>
      <p:grpSpPr>
        <a:xfrm>
          <a:off x="0" y="0"/>
          <a:ext cx="0" cy="0"/>
          <a:chOff x="0" y="0"/>
          <a:chExt cx="0" cy="0"/>
        </a:xfrm>
      </p:grpSpPr>
      <p:sp>
        <p:nvSpPr>
          <p:cNvPr id="104" name="Google Shape;104;p32"/>
          <p:cNvSpPr txBox="1">
            <a:spLocks noGrp="1"/>
          </p:cNvSpPr>
          <p:nvPr>
            <p:ph type="title"/>
          </p:nvPr>
        </p:nvSpPr>
        <p:spPr>
          <a:xfrm>
            <a:off x="594359" y="202400"/>
            <a:ext cx="10972801" cy="1570325"/>
          </a:xfrm>
          <a:prstGeom prst="rect">
            <a:avLst/>
          </a:prstGeom>
          <a:noFill/>
          <a:ln>
            <a:noFill/>
          </a:ln>
        </p:spPr>
        <p:txBody>
          <a:bodyPr spcFirstLastPara="1" wrap="square" lIns="0" tIns="0" rIns="0" bIns="0" anchor="b" anchorCtr="0">
            <a:normAutofit/>
          </a:bodyPr>
          <a:lstStyle>
            <a:lvl1pPr lvl="0" algn="l">
              <a:lnSpc>
                <a:spcPct val="80000"/>
              </a:lnSpc>
              <a:spcBef>
                <a:spcPts val="0"/>
              </a:spcBef>
              <a:spcAft>
                <a:spcPts val="0"/>
              </a:spcAft>
              <a:buClr>
                <a:srgbClr val="404040"/>
              </a:buClr>
              <a:buSzPts val="1800"/>
              <a:buNone/>
              <a:defRPr/>
            </a:lvl1pPr>
            <a:lvl2pPr lvl="1" algn="l">
              <a:lnSpc>
                <a:spcPct val="80000"/>
              </a:lnSpc>
              <a:spcBef>
                <a:spcPts val="0"/>
              </a:spcBef>
              <a:spcAft>
                <a:spcPts val="0"/>
              </a:spcAft>
              <a:buClr>
                <a:srgbClr val="404040"/>
              </a:buClr>
              <a:buSzPts val="1800"/>
              <a:buNone/>
              <a:defRPr/>
            </a:lvl2pPr>
            <a:lvl3pPr lvl="2" algn="l">
              <a:lnSpc>
                <a:spcPct val="80000"/>
              </a:lnSpc>
              <a:spcBef>
                <a:spcPts val="0"/>
              </a:spcBef>
              <a:spcAft>
                <a:spcPts val="0"/>
              </a:spcAft>
              <a:buClr>
                <a:srgbClr val="404040"/>
              </a:buClr>
              <a:buSzPts val="1800"/>
              <a:buNone/>
              <a:defRPr/>
            </a:lvl3pPr>
            <a:lvl4pPr lvl="3" algn="l">
              <a:lnSpc>
                <a:spcPct val="80000"/>
              </a:lnSpc>
              <a:spcBef>
                <a:spcPts val="0"/>
              </a:spcBef>
              <a:spcAft>
                <a:spcPts val="0"/>
              </a:spcAft>
              <a:buClr>
                <a:srgbClr val="404040"/>
              </a:buClr>
              <a:buSzPts val="1800"/>
              <a:buNone/>
              <a:defRPr/>
            </a:lvl4pPr>
            <a:lvl5pPr lvl="4" algn="l">
              <a:lnSpc>
                <a:spcPct val="80000"/>
              </a:lnSpc>
              <a:spcBef>
                <a:spcPts val="0"/>
              </a:spcBef>
              <a:spcAft>
                <a:spcPts val="0"/>
              </a:spcAft>
              <a:buClr>
                <a:srgbClr val="404040"/>
              </a:buClr>
              <a:buSzPts val="1800"/>
              <a:buNone/>
              <a:defRPr/>
            </a:lvl5pPr>
            <a:lvl6pPr lvl="5" algn="l">
              <a:lnSpc>
                <a:spcPct val="80000"/>
              </a:lnSpc>
              <a:spcBef>
                <a:spcPts val="0"/>
              </a:spcBef>
              <a:spcAft>
                <a:spcPts val="0"/>
              </a:spcAft>
              <a:buClr>
                <a:srgbClr val="404040"/>
              </a:buClr>
              <a:buSzPts val="1800"/>
              <a:buNone/>
              <a:defRPr/>
            </a:lvl6pPr>
            <a:lvl7pPr lvl="6" algn="l">
              <a:lnSpc>
                <a:spcPct val="80000"/>
              </a:lnSpc>
              <a:spcBef>
                <a:spcPts val="0"/>
              </a:spcBef>
              <a:spcAft>
                <a:spcPts val="0"/>
              </a:spcAft>
              <a:buClr>
                <a:srgbClr val="404040"/>
              </a:buClr>
              <a:buSzPts val="1800"/>
              <a:buNone/>
              <a:defRPr/>
            </a:lvl7pPr>
            <a:lvl8pPr lvl="7" algn="l">
              <a:lnSpc>
                <a:spcPct val="80000"/>
              </a:lnSpc>
              <a:spcBef>
                <a:spcPts val="0"/>
              </a:spcBef>
              <a:spcAft>
                <a:spcPts val="0"/>
              </a:spcAft>
              <a:buClr>
                <a:srgbClr val="404040"/>
              </a:buClr>
              <a:buSzPts val="1800"/>
              <a:buNone/>
              <a:defRPr/>
            </a:lvl8pPr>
            <a:lvl9pPr lvl="8" algn="l">
              <a:lnSpc>
                <a:spcPct val="80000"/>
              </a:lnSpc>
              <a:spcBef>
                <a:spcPts val="0"/>
              </a:spcBef>
              <a:spcAft>
                <a:spcPts val="0"/>
              </a:spcAft>
              <a:buClr>
                <a:srgbClr val="404040"/>
              </a:buClr>
              <a:buSzPts val="1800"/>
              <a:buNone/>
              <a:defRPr/>
            </a:lvl9pPr>
          </a:lstStyle>
          <a:p>
            <a:endParaRPr/>
          </a:p>
        </p:txBody>
      </p:sp>
      <p:sp>
        <p:nvSpPr>
          <p:cNvPr id="105" name="Google Shape;105;p32"/>
          <p:cNvSpPr txBox="1">
            <a:spLocks noGrp="1"/>
          </p:cNvSpPr>
          <p:nvPr>
            <p:ph type="sldNum" idx="12"/>
          </p:nvPr>
        </p:nvSpPr>
        <p:spPr>
          <a:xfrm>
            <a:off x="594359" y="6332220"/>
            <a:ext cx="168089" cy="165101"/>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1pPr>
            <a:lvl2pPr marL="0" lvl="1"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2pPr>
            <a:lvl3pPr marL="0" lvl="2"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3pPr>
            <a:lvl4pPr marL="0" lvl="3"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4pPr>
            <a:lvl5pPr marL="0" lvl="4"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5pPr>
            <a:lvl6pPr marL="0" lvl="5"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6pPr>
            <a:lvl7pPr marL="0" lvl="6"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7pPr>
            <a:lvl8pPr marL="0" lvl="7"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8pPr>
            <a:lvl9pPr marL="0" lvl="8"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el 3">
  <p:cSld name="Titel 3 2">
    <p:spTree>
      <p:nvGrpSpPr>
        <p:cNvPr id="1" name="Shape 106"/>
        <p:cNvGrpSpPr/>
        <p:nvPr/>
      </p:nvGrpSpPr>
      <p:grpSpPr>
        <a:xfrm>
          <a:off x="0" y="0"/>
          <a:ext cx="0" cy="0"/>
          <a:chOff x="0" y="0"/>
          <a:chExt cx="0" cy="0"/>
        </a:xfrm>
      </p:grpSpPr>
      <p:pic>
        <p:nvPicPr>
          <p:cNvPr id="107" name="Google Shape;107;p33" descr="Grafik 3"/>
          <p:cNvPicPr preferRelativeResize="0"/>
          <p:nvPr/>
        </p:nvPicPr>
        <p:blipFill rotWithShape="1">
          <a:blip r:embed="rId2">
            <a:alphaModFix/>
          </a:blip>
          <a:srcRect/>
          <a:stretch/>
        </p:blipFill>
        <p:spPr>
          <a:xfrm>
            <a:off x="10419632" y="5890912"/>
            <a:ext cx="1307557" cy="713857"/>
          </a:xfrm>
          <a:prstGeom prst="rect">
            <a:avLst/>
          </a:prstGeom>
          <a:noFill/>
          <a:ln>
            <a:noFill/>
          </a:ln>
        </p:spPr>
      </p:pic>
      <p:sp>
        <p:nvSpPr>
          <p:cNvPr id="108" name="Google Shape;108;p33"/>
          <p:cNvSpPr txBox="1">
            <a:spLocks noGrp="1"/>
          </p:cNvSpPr>
          <p:nvPr>
            <p:ph type="title"/>
          </p:nvPr>
        </p:nvSpPr>
        <p:spPr>
          <a:xfrm>
            <a:off x="594359" y="411479"/>
            <a:ext cx="5486402" cy="3291841"/>
          </a:xfrm>
          <a:prstGeom prst="rect">
            <a:avLst/>
          </a:prstGeom>
          <a:noFill/>
          <a:ln>
            <a:noFill/>
          </a:ln>
        </p:spPr>
        <p:txBody>
          <a:bodyPr spcFirstLastPara="1" wrap="square" lIns="0" tIns="0" rIns="0" bIns="0" anchor="b" anchorCtr="0">
            <a:normAutofit/>
          </a:bodyPr>
          <a:lstStyle>
            <a:lvl1pPr lvl="0" algn="l">
              <a:lnSpc>
                <a:spcPct val="80000"/>
              </a:lnSpc>
              <a:spcBef>
                <a:spcPts val="0"/>
              </a:spcBef>
              <a:spcAft>
                <a:spcPts val="0"/>
              </a:spcAft>
              <a:buClr>
                <a:srgbClr val="404040"/>
              </a:buClr>
              <a:buSzPts val="6000"/>
              <a:buFont typeface="Play"/>
              <a:buNone/>
              <a:defRPr sz="6000"/>
            </a:lvl1pPr>
            <a:lvl2pPr lvl="1" algn="l">
              <a:lnSpc>
                <a:spcPct val="80000"/>
              </a:lnSpc>
              <a:spcBef>
                <a:spcPts val="0"/>
              </a:spcBef>
              <a:spcAft>
                <a:spcPts val="0"/>
              </a:spcAft>
              <a:buClr>
                <a:srgbClr val="404040"/>
              </a:buClr>
              <a:buSzPts val="1800"/>
              <a:buNone/>
              <a:defRPr/>
            </a:lvl2pPr>
            <a:lvl3pPr lvl="2" algn="l">
              <a:lnSpc>
                <a:spcPct val="80000"/>
              </a:lnSpc>
              <a:spcBef>
                <a:spcPts val="0"/>
              </a:spcBef>
              <a:spcAft>
                <a:spcPts val="0"/>
              </a:spcAft>
              <a:buClr>
                <a:srgbClr val="404040"/>
              </a:buClr>
              <a:buSzPts val="1800"/>
              <a:buNone/>
              <a:defRPr/>
            </a:lvl3pPr>
            <a:lvl4pPr lvl="3" algn="l">
              <a:lnSpc>
                <a:spcPct val="80000"/>
              </a:lnSpc>
              <a:spcBef>
                <a:spcPts val="0"/>
              </a:spcBef>
              <a:spcAft>
                <a:spcPts val="0"/>
              </a:spcAft>
              <a:buClr>
                <a:srgbClr val="404040"/>
              </a:buClr>
              <a:buSzPts val="1800"/>
              <a:buNone/>
              <a:defRPr/>
            </a:lvl4pPr>
            <a:lvl5pPr lvl="4" algn="l">
              <a:lnSpc>
                <a:spcPct val="80000"/>
              </a:lnSpc>
              <a:spcBef>
                <a:spcPts val="0"/>
              </a:spcBef>
              <a:spcAft>
                <a:spcPts val="0"/>
              </a:spcAft>
              <a:buClr>
                <a:srgbClr val="404040"/>
              </a:buClr>
              <a:buSzPts val="1800"/>
              <a:buNone/>
              <a:defRPr/>
            </a:lvl5pPr>
            <a:lvl6pPr lvl="5" algn="l">
              <a:lnSpc>
                <a:spcPct val="80000"/>
              </a:lnSpc>
              <a:spcBef>
                <a:spcPts val="0"/>
              </a:spcBef>
              <a:spcAft>
                <a:spcPts val="0"/>
              </a:spcAft>
              <a:buClr>
                <a:srgbClr val="404040"/>
              </a:buClr>
              <a:buSzPts val="1800"/>
              <a:buNone/>
              <a:defRPr/>
            </a:lvl6pPr>
            <a:lvl7pPr lvl="6" algn="l">
              <a:lnSpc>
                <a:spcPct val="80000"/>
              </a:lnSpc>
              <a:spcBef>
                <a:spcPts val="0"/>
              </a:spcBef>
              <a:spcAft>
                <a:spcPts val="0"/>
              </a:spcAft>
              <a:buClr>
                <a:srgbClr val="404040"/>
              </a:buClr>
              <a:buSzPts val="1800"/>
              <a:buNone/>
              <a:defRPr/>
            </a:lvl7pPr>
            <a:lvl8pPr lvl="7" algn="l">
              <a:lnSpc>
                <a:spcPct val="80000"/>
              </a:lnSpc>
              <a:spcBef>
                <a:spcPts val="0"/>
              </a:spcBef>
              <a:spcAft>
                <a:spcPts val="0"/>
              </a:spcAft>
              <a:buClr>
                <a:srgbClr val="404040"/>
              </a:buClr>
              <a:buSzPts val="1800"/>
              <a:buNone/>
              <a:defRPr/>
            </a:lvl8pPr>
            <a:lvl9pPr lvl="8" algn="l">
              <a:lnSpc>
                <a:spcPct val="80000"/>
              </a:lnSpc>
              <a:spcBef>
                <a:spcPts val="0"/>
              </a:spcBef>
              <a:spcAft>
                <a:spcPts val="0"/>
              </a:spcAft>
              <a:buClr>
                <a:srgbClr val="404040"/>
              </a:buClr>
              <a:buSzPts val="1800"/>
              <a:buNone/>
              <a:defRPr/>
            </a:lvl9pPr>
          </a:lstStyle>
          <a:p>
            <a:endParaRPr/>
          </a:p>
        </p:txBody>
      </p:sp>
      <p:sp>
        <p:nvSpPr>
          <p:cNvPr id="109" name="Google Shape;109;p33"/>
          <p:cNvSpPr txBox="1">
            <a:spLocks noGrp="1"/>
          </p:cNvSpPr>
          <p:nvPr>
            <p:ph type="body" idx="1"/>
          </p:nvPr>
        </p:nvSpPr>
        <p:spPr>
          <a:xfrm>
            <a:off x="594359" y="4549552"/>
            <a:ext cx="5486402" cy="164592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accent4"/>
              </a:buClr>
              <a:buSzPts val="2400"/>
              <a:buFont typeface="Arial"/>
              <a:buNone/>
              <a:defRPr sz="2400" b="1">
                <a:solidFill>
                  <a:schemeClr val="accent4"/>
                </a:solidFill>
              </a:defRPr>
            </a:lvl1pPr>
            <a:lvl2pPr marL="914400" lvl="1" indent="-381000" algn="l">
              <a:lnSpc>
                <a:spcPct val="90000"/>
              </a:lnSpc>
              <a:spcBef>
                <a:spcPts val="1000"/>
              </a:spcBef>
              <a:spcAft>
                <a:spcPts val="0"/>
              </a:spcAft>
              <a:buClr>
                <a:schemeClr val="accent4"/>
              </a:buClr>
              <a:buSzPts val="2400"/>
              <a:buFont typeface="Arial"/>
              <a:buChar char="•"/>
              <a:defRPr sz="2400" b="1">
                <a:solidFill>
                  <a:schemeClr val="accent4"/>
                </a:solidFill>
              </a:defRPr>
            </a:lvl2pPr>
            <a:lvl3pPr marL="1371600" lvl="2" indent="-381000" algn="l">
              <a:lnSpc>
                <a:spcPct val="90000"/>
              </a:lnSpc>
              <a:spcBef>
                <a:spcPts val="1000"/>
              </a:spcBef>
              <a:spcAft>
                <a:spcPts val="0"/>
              </a:spcAft>
              <a:buClr>
                <a:schemeClr val="accent4"/>
              </a:buClr>
              <a:buSzPts val="2400"/>
              <a:buFont typeface="Arial"/>
              <a:buChar char="•"/>
              <a:defRPr sz="2400" b="1">
                <a:solidFill>
                  <a:schemeClr val="accent4"/>
                </a:solidFill>
              </a:defRPr>
            </a:lvl3pPr>
            <a:lvl4pPr marL="1828800" lvl="3" indent="-381000" algn="l">
              <a:lnSpc>
                <a:spcPct val="90000"/>
              </a:lnSpc>
              <a:spcBef>
                <a:spcPts val="1000"/>
              </a:spcBef>
              <a:spcAft>
                <a:spcPts val="0"/>
              </a:spcAft>
              <a:buClr>
                <a:schemeClr val="accent4"/>
              </a:buClr>
              <a:buSzPts val="2400"/>
              <a:buFont typeface="Arial"/>
              <a:buChar char="•"/>
              <a:defRPr sz="2400" b="1">
                <a:solidFill>
                  <a:schemeClr val="accent4"/>
                </a:solidFill>
              </a:defRPr>
            </a:lvl4pPr>
            <a:lvl5pPr marL="2286000" lvl="4" indent="-381000" algn="l">
              <a:lnSpc>
                <a:spcPct val="90000"/>
              </a:lnSpc>
              <a:spcBef>
                <a:spcPts val="1000"/>
              </a:spcBef>
              <a:spcAft>
                <a:spcPts val="0"/>
              </a:spcAft>
              <a:buClr>
                <a:schemeClr val="accent4"/>
              </a:buClr>
              <a:buSzPts val="2400"/>
              <a:buFont typeface="Arial"/>
              <a:buChar char="•"/>
              <a:defRPr sz="2400" b="1">
                <a:solidFill>
                  <a:schemeClr val="accent4"/>
                </a:solidFill>
              </a:defRPr>
            </a:lvl5pPr>
            <a:lvl6pPr marL="2743200" lvl="5" indent="-342900" algn="l">
              <a:lnSpc>
                <a:spcPct val="90000"/>
              </a:lnSpc>
              <a:spcBef>
                <a:spcPts val="1000"/>
              </a:spcBef>
              <a:spcAft>
                <a:spcPts val="0"/>
              </a:spcAft>
              <a:buClr>
                <a:srgbClr val="404040"/>
              </a:buClr>
              <a:buSzPts val="1800"/>
              <a:buChar char="•"/>
              <a:defRPr/>
            </a:lvl6pPr>
            <a:lvl7pPr marL="3200400" lvl="6" indent="-342900" algn="l">
              <a:lnSpc>
                <a:spcPct val="90000"/>
              </a:lnSpc>
              <a:spcBef>
                <a:spcPts val="1000"/>
              </a:spcBef>
              <a:spcAft>
                <a:spcPts val="0"/>
              </a:spcAft>
              <a:buClr>
                <a:srgbClr val="404040"/>
              </a:buClr>
              <a:buSzPts val="1800"/>
              <a:buChar char="•"/>
              <a:defRPr/>
            </a:lvl7pPr>
            <a:lvl8pPr marL="3657600" lvl="7" indent="-342900" algn="l">
              <a:lnSpc>
                <a:spcPct val="90000"/>
              </a:lnSpc>
              <a:spcBef>
                <a:spcPts val="1000"/>
              </a:spcBef>
              <a:spcAft>
                <a:spcPts val="0"/>
              </a:spcAft>
              <a:buClr>
                <a:srgbClr val="404040"/>
              </a:buClr>
              <a:buSzPts val="1800"/>
              <a:buChar char="•"/>
              <a:defRPr/>
            </a:lvl8pPr>
            <a:lvl9pPr marL="4114800" lvl="8" indent="-342900" algn="l">
              <a:lnSpc>
                <a:spcPct val="90000"/>
              </a:lnSpc>
              <a:spcBef>
                <a:spcPts val="1000"/>
              </a:spcBef>
              <a:spcAft>
                <a:spcPts val="0"/>
              </a:spcAft>
              <a:buClr>
                <a:srgbClr val="404040"/>
              </a:buClr>
              <a:buSzPts val="1800"/>
              <a:buChar char="•"/>
              <a:defRPr/>
            </a:lvl9pPr>
          </a:lstStyle>
          <a:p>
            <a:endParaRPr/>
          </a:p>
        </p:txBody>
      </p:sp>
      <p:cxnSp>
        <p:nvCxnSpPr>
          <p:cNvPr id="110" name="Google Shape;110;p33"/>
          <p:cNvCxnSpPr/>
          <p:nvPr/>
        </p:nvCxnSpPr>
        <p:spPr>
          <a:xfrm>
            <a:off x="594359" y="3950208"/>
            <a:ext cx="2133602" cy="3992"/>
          </a:xfrm>
          <a:prstGeom prst="straightConnector1">
            <a:avLst/>
          </a:prstGeom>
          <a:noFill/>
          <a:ln w="101600" cap="flat" cmpd="sng">
            <a:solidFill>
              <a:schemeClr val="accent4"/>
            </a:solidFill>
            <a:prstDash val="solid"/>
            <a:miter lim="8000"/>
            <a:headEnd type="none" w="sm" len="sm"/>
            <a:tailEnd type="none" w="sm" len="sm"/>
          </a:ln>
        </p:spPr>
      </p:cxnSp>
      <p:sp>
        <p:nvSpPr>
          <p:cNvPr id="111" name="Google Shape;111;p33"/>
          <p:cNvSpPr/>
          <p:nvPr/>
        </p:nvSpPr>
        <p:spPr>
          <a:xfrm>
            <a:off x="10874687" y="-9"/>
            <a:ext cx="1317315" cy="1244904"/>
          </a:xfrm>
          <a:custGeom>
            <a:avLst/>
            <a:gdLst/>
            <a:ahLst/>
            <a:cxnLst/>
            <a:rect l="l" t="t" r="r" b="b"/>
            <a:pathLst>
              <a:path w="21600" h="21600" extrusionOk="0">
                <a:moveTo>
                  <a:pt x="21517" y="21600"/>
                </a:moveTo>
                <a:cubicBezTo>
                  <a:pt x="9633" y="21600"/>
                  <a:pt x="0" y="11929"/>
                  <a:pt x="0" y="0"/>
                </a:cubicBezTo>
                <a:lnTo>
                  <a:pt x="21600" y="0"/>
                </a:lnTo>
                <a:close/>
              </a:path>
            </a:pathLst>
          </a:custGeom>
          <a:solidFill>
            <a:schemeClr val="accent4"/>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2" name="Google Shape;112;p33"/>
          <p:cNvSpPr/>
          <p:nvPr/>
        </p:nvSpPr>
        <p:spPr>
          <a:xfrm>
            <a:off x="6210034" y="0"/>
            <a:ext cx="3792979" cy="1896490"/>
          </a:xfrm>
          <a:custGeom>
            <a:avLst/>
            <a:gdLst/>
            <a:ahLst/>
            <a:cxnLst/>
            <a:rect l="l" t="t" r="r" b="b"/>
            <a:pathLst>
              <a:path w="21600" h="21600" extrusionOk="0">
                <a:moveTo>
                  <a:pt x="21600" y="0"/>
                </a:moveTo>
                <a:cubicBezTo>
                  <a:pt x="21600" y="11929"/>
                  <a:pt x="16765" y="21600"/>
                  <a:pt x="10800" y="21600"/>
                </a:cubicBezTo>
                <a:cubicBezTo>
                  <a:pt x="4835" y="21600"/>
                  <a:pt x="0" y="11929"/>
                  <a:pt x="0" y="0"/>
                </a:cubicBezTo>
                <a:lnTo>
                  <a:pt x="10800" y="0"/>
                </a:lnTo>
                <a:close/>
              </a:path>
            </a:pathLst>
          </a:custGeom>
          <a:solidFill>
            <a:schemeClr val="accent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3" name="Google Shape;113;p33"/>
          <p:cNvSpPr/>
          <p:nvPr/>
        </p:nvSpPr>
        <p:spPr>
          <a:xfrm rot="5400000">
            <a:off x="9347265" y="2480753"/>
            <a:ext cx="3792978" cy="1896492"/>
          </a:xfrm>
          <a:custGeom>
            <a:avLst/>
            <a:gdLst/>
            <a:ahLst/>
            <a:cxnLst/>
            <a:rect l="l" t="t" r="r" b="b"/>
            <a:pathLst>
              <a:path w="21600" h="21600" extrusionOk="0">
                <a:moveTo>
                  <a:pt x="21600" y="0"/>
                </a:moveTo>
                <a:cubicBezTo>
                  <a:pt x="21600" y="11929"/>
                  <a:pt x="16765" y="21600"/>
                  <a:pt x="10800" y="21600"/>
                </a:cubicBezTo>
                <a:cubicBezTo>
                  <a:pt x="4835" y="21600"/>
                  <a:pt x="0" y="11929"/>
                  <a:pt x="0" y="0"/>
                </a:cubicBezTo>
                <a:lnTo>
                  <a:pt x="10800" y="0"/>
                </a:lnTo>
                <a:close/>
              </a:path>
            </a:pathLst>
          </a:custGeom>
          <a:solidFill>
            <a:srgbClr val="65B2BE"/>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4" name="Google Shape;114;p33"/>
          <p:cNvSpPr txBox="1">
            <a:spLocks noGrp="1"/>
          </p:cNvSpPr>
          <p:nvPr>
            <p:ph type="sldNum" idx="12"/>
          </p:nvPr>
        </p:nvSpPr>
        <p:spPr>
          <a:xfrm>
            <a:off x="8737600" y="6356350"/>
            <a:ext cx="168089" cy="165100"/>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1pPr>
            <a:lvl2pPr marL="0" lvl="1"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2pPr>
            <a:lvl3pPr marL="0" lvl="2"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3pPr>
            <a:lvl4pPr marL="0" lvl="3"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4pPr>
            <a:lvl5pPr marL="0" lvl="4"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5pPr>
            <a:lvl6pPr marL="0" lvl="5"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6pPr>
            <a:lvl7pPr marL="0" lvl="6"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7pPr>
            <a:lvl8pPr marL="0" lvl="7"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8pPr>
            <a:lvl9pPr marL="0" lvl="8"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Finanzierung">
  <p:cSld name="Finanzierung">
    <p:spTree>
      <p:nvGrpSpPr>
        <p:cNvPr id="1" name="Shape 115"/>
        <p:cNvGrpSpPr/>
        <p:nvPr/>
      </p:nvGrpSpPr>
      <p:grpSpPr>
        <a:xfrm>
          <a:off x="0" y="0"/>
          <a:ext cx="0" cy="0"/>
          <a:chOff x="0" y="0"/>
          <a:chExt cx="0" cy="0"/>
        </a:xfrm>
      </p:grpSpPr>
      <p:pic>
        <p:nvPicPr>
          <p:cNvPr id="116" name="Google Shape;116;p34" descr="Grafik 3"/>
          <p:cNvPicPr preferRelativeResize="0"/>
          <p:nvPr/>
        </p:nvPicPr>
        <p:blipFill rotWithShape="1">
          <a:blip r:embed="rId2">
            <a:alphaModFix/>
          </a:blip>
          <a:srcRect/>
          <a:stretch/>
        </p:blipFill>
        <p:spPr>
          <a:xfrm>
            <a:off x="10419632" y="5890912"/>
            <a:ext cx="1307557" cy="713857"/>
          </a:xfrm>
          <a:prstGeom prst="rect">
            <a:avLst/>
          </a:prstGeom>
          <a:noFill/>
          <a:ln>
            <a:noFill/>
          </a:ln>
        </p:spPr>
      </p:pic>
      <p:sp>
        <p:nvSpPr>
          <p:cNvPr id="117" name="Google Shape;117;p34"/>
          <p:cNvSpPr txBox="1">
            <a:spLocks noGrp="1"/>
          </p:cNvSpPr>
          <p:nvPr>
            <p:ph type="body" idx="1"/>
          </p:nvPr>
        </p:nvSpPr>
        <p:spPr>
          <a:xfrm>
            <a:off x="2179160" y="3113784"/>
            <a:ext cx="4749961" cy="2036765"/>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404040"/>
              </a:buClr>
              <a:buSzPts val="1800"/>
              <a:buNone/>
              <a:defRPr/>
            </a:lvl1pPr>
            <a:lvl2pPr marL="914400" lvl="1" indent="-342900" algn="l">
              <a:lnSpc>
                <a:spcPct val="90000"/>
              </a:lnSpc>
              <a:spcBef>
                <a:spcPts val="1000"/>
              </a:spcBef>
              <a:spcAft>
                <a:spcPts val="0"/>
              </a:spcAft>
              <a:buClr>
                <a:srgbClr val="404040"/>
              </a:buClr>
              <a:buSzPts val="1800"/>
              <a:buChar char="•"/>
              <a:defRPr/>
            </a:lvl2pPr>
            <a:lvl3pPr marL="1371600" lvl="2" indent="-342900" algn="l">
              <a:lnSpc>
                <a:spcPct val="90000"/>
              </a:lnSpc>
              <a:spcBef>
                <a:spcPts val="1000"/>
              </a:spcBef>
              <a:spcAft>
                <a:spcPts val="0"/>
              </a:spcAft>
              <a:buClr>
                <a:srgbClr val="404040"/>
              </a:buClr>
              <a:buSzPts val="1800"/>
              <a:buChar char="•"/>
              <a:defRPr/>
            </a:lvl3pPr>
            <a:lvl4pPr marL="1828800" lvl="3" indent="-342900" algn="l">
              <a:lnSpc>
                <a:spcPct val="90000"/>
              </a:lnSpc>
              <a:spcBef>
                <a:spcPts val="1000"/>
              </a:spcBef>
              <a:spcAft>
                <a:spcPts val="0"/>
              </a:spcAft>
              <a:buClr>
                <a:srgbClr val="404040"/>
              </a:buClr>
              <a:buSzPts val="1800"/>
              <a:buChar char="•"/>
              <a:defRPr/>
            </a:lvl4pPr>
            <a:lvl5pPr marL="2286000" lvl="4" indent="-342900" algn="l">
              <a:lnSpc>
                <a:spcPct val="90000"/>
              </a:lnSpc>
              <a:spcBef>
                <a:spcPts val="1000"/>
              </a:spcBef>
              <a:spcAft>
                <a:spcPts val="0"/>
              </a:spcAft>
              <a:buClr>
                <a:srgbClr val="404040"/>
              </a:buClr>
              <a:buSzPts val="1800"/>
              <a:buChar char="•"/>
              <a:defRPr/>
            </a:lvl5pPr>
            <a:lvl6pPr marL="2743200" lvl="5" indent="-342900" algn="l">
              <a:lnSpc>
                <a:spcPct val="90000"/>
              </a:lnSpc>
              <a:spcBef>
                <a:spcPts val="1000"/>
              </a:spcBef>
              <a:spcAft>
                <a:spcPts val="0"/>
              </a:spcAft>
              <a:buClr>
                <a:srgbClr val="404040"/>
              </a:buClr>
              <a:buSzPts val="1800"/>
              <a:buChar char="•"/>
              <a:defRPr/>
            </a:lvl6pPr>
            <a:lvl7pPr marL="3200400" lvl="6" indent="-342900" algn="l">
              <a:lnSpc>
                <a:spcPct val="90000"/>
              </a:lnSpc>
              <a:spcBef>
                <a:spcPts val="1000"/>
              </a:spcBef>
              <a:spcAft>
                <a:spcPts val="0"/>
              </a:spcAft>
              <a:buClr>
                <a:srgbClr val="404040"/>
              </a:buClr>
              <a:buSzPts val="1800"/>
              <a:buChar char="•"/>
              <a:defRPr/>
            </a:lvl7pPr>
            <a:lvl8pPr marL="3657600" lvl="7" indent="-342900" algn="l">
              <a:lnSpc>
                <a:spcPct val="90000"/>
              </a:lnSpc>
              <a:spcBef>
                <a:spcPts val="1000"/>
              </a:spcBef>
              <a:spcAft>
                <a:spcPts val="0"/>
              </a:spcAft>
              <a:buClr>
                <a:srgbClr val="404040"/>
              </a:buClr>
              <a:buSzPts val="1800"/>
              <a:buChar char="•"/>
              <a:defRPr/>
            </a:lvl8pPr>
            <a:lvl9pPr marL="4114800" lvl="8" indent="-342900" algn="l">
              <a:lnSpc>
                <a:spcPct val="90000"/>
              </a:lnSpc>
              <a:spcBef>
                <a:spcPts val="1000"/>
              </a:spcBef>
              <a:spcAft>
                <a:spcPts val="0"/>
              </a:spcAft>
              <a:buClr>
                <a:srgbClr val="404040"/>
              </a:buClr>
              <a:buSzPts val="1800"/>
              <a:buChar char="•"/>
              <a:defRPr/>
            </a:lvl9pPr>
          </a:lstStyle>
          <a:p>
            <a:endParaRPr/>
          </a:p>
        </p:txBody>
      </p:sp>
      <p:pic>
        <p:nvPicPr>
          <p:cNvPr id="118" name="Google Shape;118;p34" descr="Grafik 5"/>
          <p:cNvPicPr preferRelativeResize="0"/>
          <p:nvPr/>
        </p:nvPicPr>
        <p:blipFill rotWithShape="1">
          <a:blip r:embed="rId3">
            <a:alphaModFix/>
          </a:blip>
          <a:srcRect/>
          <a:stretch/>
        </p:blipFill>
        <p:spPr>
          <a:xfrm>
            <a:off x="2041069" y="2129065"/>
            <a:ext cx="3150693" cy="872961"/>
          </a:xfrm>
          <a:prstGeom prst="rect">
            <a:avLst/>
          </a:prstGeom>
          <a:noFill/>
          <a:ln>
            <a:noFill/>
          </a:ln>
        </p:spPr>
      </p:pic>
      <p:sp>
        <p:nvSpPr>
          <p:cNvPr id="119" name="Google Shape;119;p34"/>
          <p:cNvSpPr txBox="1">
            <a:spLocks noGrp="1"/>
          </p:cNvSpPr>
          <p:nvPr>
            <p:ph type="sldNum" idx="12"/>
          </p:nvPr>
        </p:nvSpPr>
        <p:spPr>
          <a:xfrm>
            <a:off x="8737600" y="6356350"/>
            <a:ext cx="168089" cy="165100"/>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1pPr>
            <a:lvl2pPr marL="0" lvl="1"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2pPr>
            <a:lvl3pPr marL="0" lvl="2"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3pPr>
            <a:lvl4pPr marL="0" lvl="3"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4pPr>
            <a:lvl5pPr marL="0" lvl="4"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5pPr>
            <a:lvl6pPr marL="0" lvl="5"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6pPr>
            <a:lvl7pPr marL="0" lvl="6"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7pPr>
            <a:lvl8pPr marL="0" lvl="7"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8pPr>
            <a:lvl9pPr marL="0" lvl="8"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el und Inhalt ">
  <p:cSld name="Titel und Inhalt ">
    <p:spTree>
      <p:nvGrpSpPr>
        <p:cNvPr id="1" name="Shape 20"/>
        <p:cNvGrpSpPr/>
        <p:nvPr/>
      </p:nvGrpSpPr>
      <p:grpSpPr>
        <a:xfrm>
          <a:off x="0" y="0"/>
          <a:ext cx="0" cy="0"/>
          <a:chOff x="0" y="0"/>
          <a:chExt cx="0" cy="0"/>
        </a:xfrm>
      </p:grpSpPr>
      <p:pic>
        <p:nvPicPr>
          <p:cNvPr id="21" name="Google Shape;21;p22" descr="Grafik 3"/>
          <p:cNvPicPr preferRelativeResize="0"/>
          <p:nvPr/>
        </p:nvPicPr>
        <p:blipFill rotWithShape="1">
          <a:blip r:embed="rId2">
            <a:alphaModFix/>
          </a:blip>
          <a:srcRect/>
          <a:stretch/>
        </p:blipFill>
        <p:spPr>
          <a:xfrm>
            <a:off x="10419632" y="5890912"/>
            <a:ext cx="1307557" cy="713857"/>
          </a:xfrm>
          <a:prstGeom prst="rect">
            <a:avLst/>
          </a:prstGeom>
          <a:noFill/>
          <a:ln>
            <a:noFill/>
          </a:ln>
        </p:spPr>
      </p:pic>
      <p:sp>
        <p:nvSpPr>
          <p:cNvPr id="22" name="Google Shape;22;p22"/>
          <p:cNvSpPr txBox="1">
            <a:spLocks noGrp="1"/>
          </p:cNvSpPr>
          <p:nvPr>
            <p:ph type="title"/>
          </p:nvPr>
        </p:nvSpPr>
        <p:spPr>
          <a:xfrm>
            <a:off x="6318884" y="3499667"/>
            <a:ext cx="4939668" cy="2542810"/>
          </a:xfrm>
          <a:prstGeom prst="rect">
            <a:avLst/>
          </a:prstGeom>
          <a:noFill/>
          <a:ln>
            <a:noFill/>
          </a:ln>
        </p:spPr>
        <p:txBody>
          <a:bodyPr spcFirstLastPara="1" wrap="square" lIns="0" tIns="0" rIns="0" bIns="0" anchor="b" anchorCtr="0">
            <a:normAutofit/>
          </a:bodyPr>
          <a:lstStyle>
            <a:lvl1pPr lvl="0" algn="l">
              <a:lnSpc>
                <a:spcPct val="80000"/>
              </a:lnSpc>
              <a:spcBef>
                <a:spcPts val="0"/>
              </a:spcBef>
              <a:spcAft>
                <a:spcPts val="0"/>
              </a:spcAft>
              <a:buClr>
                <a:srgbClr val="404040"/>
              </a:buClr>
              <a:buSzPts val="1800"/>
              <a:buNone/>
              <a:defRPr/>
            </a:lvl1pPr>
            <a:lvl2pPr lvl="1" algn="l">
              <a:lnSpc>
                <a:spcPct val="80000"/>
              </a:lnSpc>
              <a:spcBef>
                <a:spcPts val="0"/>
              </a:spcBef>
              <a:spcAft>
                <a:spcPts val="0"/>
              </a:spcAft>
              <a:buClr>
                <a:srgbClr val="404040"/>
              </a:buClr>
              <a:buSzPts val="1800"/>
              <a:buNone/>
              <a:defRPr/>
            </a:lvl2pPr>
            <a:lvl3pPr lvl="2" algn="l">
              <a:lnSpc>
                <a:spcPct val="80000"/>
              </a:lnSpc>
              <a:spcBef>
                <a:spcPts val="0"/>
              </a:spcBef>
              <a:spcAft>
                <a:spcPts val="0"/>
              </a:spcAft>
              <a:buClr>
                <a:srgbClr val="404040"/>
              </a:buClr>
              <a:buSzPts val="1800"/>
              <a:buNone/>
              <a:defRPr/>
            </a:lvl3pPr>
            <a:lvl4pPr lvl="3" algn="l">
              <a:lnSpc>
                <a:spcPct val="80000"/>
              </a:lnSpc>
              <a:spcBef>
                <a:spcPts val="0"/>
              </a:spcBef>
              <a:spcAft>
                <a:spcPts val="0"/>
              </a:spcAft>
              <a:buClr>
                <a:srgbClr val="404040"/>
              </a:buClr>
              <a:buSzPts val="1800"/>
              <a:buNone/>
              <a:defRPr/>
            </a:lvl4pPr>
            <a:lvl5pPr lvl="4" algn="l">
              <a:lnSpc>
                <a:spcPct val="80000"/>
              </a:lnSpc>
              <a:spcBef>
                <a:spcPts val="0"/>
              </a:spcBef>
              <a:spcAft>
                <a:spcPts val="0"/>
              </a:spcAft>
              <a:buClr>
                <a:srgbClr val="404040"/>
              </a:buClr>
              <a:buSzPts val="1800"/>
              <a:buNone/>
              <a:defRPr/>
            </a:lvl5pPr>
            <a:lvl6pPr lvl="5" algn="l">
              <a:lnSpc>
                <a:spcPct val="80000"/>
              </a:lnSpc>
              <a:spcBef>
                <a:spcPts val="0"/>
              </a:spcBef>
              <a:spcAft>
                <a:spcPts val="0"/>
              </a:spcAft>
              <a:buClr>
                <a:srgbClr val="404040"/>
              </a:buClr>
              <a:buSzPts val="1800"/>
              <a:buNone/>
              <a:defRPr/>
            </a:lvl6pPr>
            <a:lvl7pPr lvl="6" algn="l">
              <a:lnSpc>
                <a:spcPct val="80000"/>
              </a:lnSpc>
              <a:spcBef>
                <a:spcPts val="0"/>
              </a:spcBef>
              <a:spcAft>
                <a:spcPts val="0"/>
              </a:spcAft>
              <a:buClr>
                <a:srgbClr val="404040"/>
              </a:buClr>
              <a:buSzPts val="1800"/>
              <a:buNone/>
              <a:defRPr/>
            </a:lvl7pPr>
            <a:lvl8pPr lvl="7" algn="l">
              <a:lnSpc>
                <a:spcPct val="80000"/>
              </a:lnSpc>
              <a:spcBef>
                <a:spcPts val="0"/>
              </a:spcBef>
              <a:spcAft>
                <a:spcPts val="0"/>
              </a:spcAft>
              <a:buClr>
                <a:srgbClr val="404040"/>
              </a:buClr>
              <a:buSzPts val="1800"/>
              <a:buNone/>
              <a:defRPr/>
            </a:lvl8pPr>
            <a:lvl9pPr lvl="8" algn="l">
              <a:lnSpc>
                <a:spcPct val="80000"/>
              </a:lnSpc>
              <a:spcBef>
                <a:spcPts val="0"/>
              </a:spcBef>
              <a:spcAft>
                <a:spcPts val="0"/>
              </a:spcAft>
              <a:buClr>
                <a:srgbClr val="404040"/>
              </a:buClr>
              <a:buSzPts val="1800"/>
              <a:buNone/>
              <a:defRPr/>
            </a:lvl9pPr>
          </a:lstStyle>
          <a:p>
            <a:endParaRPr/>
          </a:p>
        </p:txBody>
      </p:sp>
      <p:cxnSp>
        <p:nvCxnSpPr>
          <p:cNvPr id="23" name="Google Shape;23;p22"/>
          <p:cNvCxnSpPr/>
          <p:nvPr/>
        </p:nvCxnSpPr>
        <p:spPr>
          <a:xfrm>
            <a:off x="6347458" y="6313170"/>
            <a:ext cx="2133603" cy="3992"/>
          </a:xfrm>
          <a:prstGeom prst="straightConnector1">
            <a:avLst/>
          </a:prstGeom>
          <a:noFill/>
          <a:ln w="101600" cap="flat" cmpd="sng">
            <a:solidFill>
              <a:schemeClr val="accent4"/>
            </a:solidFill>
            <a:prstDash val="solid"/>
            <a:miter lim="8000"/>
            <a:headEnd type="none" w="sm" len="sm"/>
            <a:tailEnd type="none" w="sm" len="sm"/>
          </a:ln>
        </p:spPr>
      </p:cxnSp>
      <p:sp>
        <p:nvSpPr>
          <p:cNvPr id="24" name="Google Shape;24;p22"/>
          <p:cNvSpPr txBox="1">
            <a:spLocks noGrp="1"/>
          </p:cNvSpPr>
          <p:nvPr>
            <p:ph type="body" idx="1"/>
          </p:nvPr>
        </p:nvSpPr>
        <p:spPr>
          <a:xfrm>
            <a:off x="603884" y="457201"/>
            <a:ext cx="5198272" cy="2305051"/>
          </a:xfrm>
          <a:prstGeom prst="rect">
            <a:avLst/>
          </a:prstGeom>
          <a:noFill/>
          <a:ln>
            <a:noFill/>
          </a:ln>
        </p:spPr>
        <p:txBody>
          <a:bodyPr spcFirstLastPara="1" wrap="square" lIns="0" tIns="0" rIns="0" bIns="0" anchor="t" anchorCtr="0">
            <a:normAutofit/>
          </a:bodyPr>
          <a:lstStyle>
            <a:lvl1pPr marL="457200" lvl="0" indent="-355600" algn="l">
              <a:lnSpc>
                <a:spcPct val="90000"/>
              </a:lnSpc>
              <a:spcBef>
                <a:spcPts val="1800"/>
              </a:spcBef>
              <a:spcAft>
                <a:spcPts val="0"/>
              </a:spcAft>
              <a:buClr>
                <a:srgbClr val="404040"/>
              </a:buClr>
              <a:buSzPts val="2000"/>
              <a:buFont typeface="Arial"/>
              <a:buAutoNum type="arabicPeriod"/>
              <a:defRPr sz="2000"/>
            </a:lvl1pPr>
            <a:lvl2pPr marL="914400" lvl="1" indent="-355600" algn="l">
              <a:lnSpc>
                <a:spcPct val="90000"/>
              </a:lnSpc>
              <a:spcBef>
                <a:spcPts val="1800"/>
              </a:spcBef>
              <a:spcAft>
                <a:spcPts val="0"/>
              </a:spcAft>
              <a:buClr>
                <a:srgbClr val="404040"/>
              </a:buClr>
              <a:buSzPts val="2000"/>
              <a:buFont typeface="Arial"/>
              <a:buAutoNum type="alphaLcPeriod"/>
              <a:defRPr sz="2000"/>
            </a:lvl2pPr>
            <a:lvl3pPr marL="1371600" lvl="2" indent="-355600" algn="l">
              <a:lnSpc>
                <a:spcPct val="90000"/>
              </a:lnSpc>
              <a:spcBef>
                <a:spcPts val="1800"/>
              </a:spcBef>
              <a:spcAft>
                <a:spcPts val="0"/>
              </a:spcAft>
              <a:buClr>
                <a:srgbClr val="404040"/>
              </a:buClr>
              <a:buSzPts val="2000"/>
              <a:buFont typeface="Arial"/>
              <a:buAutoNum type="arabicParenR"/>
              <a:defRPr sz="2000"/>
            </a:lvl3pPr>
            <a:lvl4pPr marL="1828800" lvl="3" indent="-228600" algn="l">
              <a:lnSpc>
                <a:spcPct val="90000"/>
              </a:lnSpc>
              <a:spcBef>
                <a:spcPts val="1800"/>
              </a:spcBef>
              <a:spcAft>
                <a:spcPts val="0"/>
              </a:spcAft>
              <a:buClr>
                <a:srgbClr val="404040"/>
              </a:buClr>
              <a:buSzPts val="2000"/>
              <a:buFont typeface="Arial"/>
              <a:buNone/>
              <a:defRPr sz="2000"/>
            </a:lvl4pPr>
            <a:lvl5pPr marL="2286000" lvl="4" indent="-355600" algn="l">
              <a:lnSpc>
                <a:spcPct val="90000"/>
              </a:lnSpc>
              <a:spcBef>
                <a:spcPts val="1800"/>
              </a:spcBef>
              <a:spcAft>
                <a:spcPts val="0"/>
              </a:spcAft>
              <a:buClr>
                <a:srgbClr val="404040"/>
              </a:buClr>
              <a:buSzPts val="2000"/>
              <a:buFont typeface="Arial"/>
              <a:buAutoNum type="arabicPeriod"/>
              <a:defRPr sz="2000"/>
            </a:lvl5pPr>
            <a:lvl6pPr marL="2743200" lvl="5" indent="-342900" algn="l">
              <a:lnSpc>
                <a:spcPct val="90000"/>
              </a:lnSpc>
              <a:spcBef>
                <a:spcPts val="1000"/>
              </a:spcBef>
              <a:spcAft>
                <a:spcPts val="0"/>
              </a:spcAft>
              <a:buClr>
                <a:srgbClr val="404040"/>
              </a:buClr>
              <a:buSzPts val="1800"/>
              <a:buChar char="•"/>
              <a:defRPr/>
            </a:lvl6pPr>
            <a:lvl7pPr marL="3200400" lvl="6" indent="-342900" algn="l">
              <a:lnSpc>
                <a:spcPct val="90000"/>
              </a:lnSpc>
              <a:spcBef>
                <a:spcPts val="1000"/>
              </a:spcBef>
              <a:spcAft>
                <a:spcPts val="0"/>
              </a:spcAft>
              <a:buClr>
                <a:srgbClr val="404040"/>
              </a:buClr>
              <a:buSzPts val="1800"/>
              <a:buChar char="•"/>
              <a:defRPr/>
            </a:lvl7pPr>
            <a:lvl8pPr marL="3657600" lvl="7" indent="-342900" algn="l">
              <a:lnSpc>
                <a:spcPct val="90000"/>
              </a:lnSpc>
              <a:spcBef>
                <a:spcPts val="1000"/>
              </a:spcBef>
              <a:spcAft>
                <a:spcPts val="0"/>
              </a:spcAft>
              <a:buClr>
                <a:srgbClr val="404040"/>
              </a:buClr>
              <a:buSzPts val="1800"/>
              <a:buChar char="•"/>
              <a:defRPr/>
            </a:lvl8pPr>
            <a:lvl9pPr marL="4114800" lvl="8" indent="-342900" algn="l">
              <a:lnSpc>
                <a:spcPct val="90000"/>
              </a:lnSpc>
              <a:spcBef>
                <a:spcPts val="1000"/>
              </a:spcBef>
              <a:spcAft>
                <a:spcPts val="0"/>
              </a:spcAft>
              <a:buClr>
                <a:srgbClr val="404040"/>
              </a:buClr>
              <a:buSzPts val="1800"/>
              <a:buChar char="•"/>
              <a:defRPr/>
            </a:lvl9pPr>
          </a:lstStyle>
          <a:p>
            <a:endParaRPr/>
          </a:p>
        </p:txBody>
      </p:sp>
      <p:sp>
        <p:nvSpPr>
          <p:cNvPr id="25" name="Google Shape;25;p22"/>
          <p:cNvSpPr/>
          <p:nvPr/>
        </p:nvSpPr>
        <p:spPr>
          <a:xfrm>
            <a:off x="8601557" y="7977"/>
            <a:ext cx="2848222" cy="1424113"/>
          </a:xfrm>
          <a:custGeom>
            <a:avLst/>
            <a:gdLst/>
            <a:ahLst/>
            <a:cxnLst/>
            <a:rect l="l" t="t" r="r" b="b"/>
            <a:pathLst>
              <a:path w="21600" h="21600" extrusionOk="0">
                <a:moveTo>
                  <a:pt x="21600" y="0"/>
                </a:moveTo>
                <a:cubicBezTo>
                  <a:pt x="21600" y="11929"/>
                  <a:pt x="16765" y="21600"/>
                  <a:pt x="10800" y="21600"/>
                </a:cubicBezTo>
                <a:cubicBezTo>
                  <a:pt x="4835" y="21600"/>
                  <a:pt x="0" y="11929"/>
                  <a:pt x="0" y="0"/>
                </a:cubicBezTo>
                <a:lnTo>
                  <a:pt x="10800" y="0"/>
                </a:lnTo>
                <a:close/>
              </a:path>
            </a:pathLst>
          </a:custGeom>
          <a:solidFill>
            <a:schemeClr val="accent4"/>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 name="Google Shape;26;p22"/>
          <p:cNvSpPr/>
          <p:nvPr/>
        </p:nvSpPr>
        <p:spPr>
          <a:xfrm>
            <a:off x="6179401" y="7977"/>
            <a:ext cx="1807676" cy="916057"/>
          </a:xfrm>
          <a:custGeom>
            <a:avLst/>
            <a:gdLst/>
            <a:ahLst/>
            <a:cxnLst/>
            <a:rect l="l" t="t" r="r" b="b"/>
            <a:pathLst>
              <a:path w="21600" h="21600" extrusionOk="0">
                <a:moveTo>
                  <a:pt x="21600" y="0"/>
                </a:moveTo>
                <a:cubicBezTo>
                  <a:pt x="21600" y="11929"/>
                  <a:pt x="16765" y="21600"/>
                  <a:pt x="10800" y="21600"/>
                </a:cubicBezTo>
                <a:cubicBezTo>
                  <a:pt x="4835" y="21600"/>
                  <a:pt x="0" y="11929"/>
                  <a:pt x="0" y="0"/>
                </a:cubicBezTo>
                <a:lnTo>
                  <a:pt x="10800" y="0"/>
                </a:lnTo>
                <a:close/>
              </a:path>
            </a:pathLst>
          </a:custGeom>
          <a:solidFill>
            <a:srgbClr val="65B2BE"/>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 name="Google Shape;27;p22"/>
          <p:cNvSpPr/>
          <p:nvPr/>
        </p:nvSpPr>
        <p:spPr>
          <a:xfrm>
            <a:off x="7827281" y="1627027"/>
            <a:ext cx="1307559" cy="1307559"/>
          </a:xfrm>
          <a:prstGeom prst="ellipse">
            <a:avLst/>
          </a:prstGeom>
          <a:solidFill>
            <a:srgbClr val="CCE279"/>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 name="Google Shape;28;p22"/>
          <p:cNvSpPr txBox="1">
            <a:spLocks noGrp="1"/>
          </p:cNvSpPr>
          <p:nvPr>
            <p:ph type="sldNum" idx="12"/>
          </p:nvPr>
        </p:nvSpPr>
        <p:spPr>
          <a:xfrm>
            <a:off x="594359" y="6332220"/>
            <a:ext cx="168089" cy="165101"/>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1pPr>
            <a:lvl2pPr marL="0" lvl="1"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2pPr>
            <a:lvl3pPr marL="0" lvl="2"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3pPr>
            <a:lvl4pPr marL="0" lvl="3"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4pPr>
            <a:lvl5pPr marL="0" lvl="4"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5pPr>
            <a:lvl6pPr marL="0" lvl="5"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6pPr>
            <a:lvl7pPr marL="0" lvl="6"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7pPr>
            <a:lvl8pPr marL="0" lvl="7"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8pPr>
            <a:lvl9pPr marL="0" lvl="8"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Zusammenfassung 2">
  <p:cSld name="Zusammenfassung 2">
    <p:spTree>
      <p:nvGrpSpPr>
        <p:cNvPr id="1" name="Shape 29"/>
        <p:cNvGrpSpPr/>
        <p:nvPr/>
      </p:nvGrpSpPr>
      <p:grpSpPr>
        <a:xfrm>
          <a:off x="0" y="0"/>
          <a:ext cx="0" cy="0"/>
          <a:chOff x="0" y="0"/>
          <a:chExt cx="0" cy="0"/>
        </a:xfrm>
      </p:grpSpPr>
      <p:pic>
        <p:nvPicPr>
          <p:cNvPr id="30" name="Google Shape;30;p23" descr="Grafik 3"/>
          <p:cNvPicPr preferRelativeResize="0"/>
          <p:nvPr/>
        </p:nvPicPr>
        <p:blipFill rotWithShape="1">
          <a:blip r:embed="rId2">
            <a:alphaModFix/>
          </a:blip>
          <a:srcRect/>
          <a:stretch/>
        </p:blipFill>
        <p:spPr>
          <a:xfrm>
            <a:off x="10419632" y="5890912"/>
            <a:ext cx="1307557" cy="713857"/>
          </a:xfrm>
          <a:prstGeom prst="rect">
            <a:avLst/>
          </a:prstGeom>
          <a:noFill/>
          <a:ln>
            <a:noFill/>
          </a:ln>
        </p:spPr>
      </p:pic>
      <p:cxnSp>
        <p:nvCxnSpPr>
          <p:cNvPr id="31" name="Google Shape;31;p23"/>
          <p:cNvCxnSpPr/>
          <p:nvPr/>
        </p:nvCxnSpPr>
        <p:spPr>
          <a:xfrm>
            <a:off x="594359" y="2148838"/>
            <a:ext cx="2133602" cy="3992"/>
          </a:xfrm>
          <a:prstGeom prst="straightConnector1">
            <a:avLst/>
          </a:prstGeom>
          <a:noFill/>
          <a:ln w="101600" cap="flat" cmpd="sng">
            <a:solidFill>
              <a:schemeClr val="accent4"/>
            </a:solidFill>
            <a:prstDash val="solid"/>
            <a:miter lim="8000"/>
            <a:headEnd type="none" w="sm" len="sm"/>
            <a:tailEnd type="none" w="sm" len="sm"/>
          </a:ln>
        </p:spPr>
      </p:cxnSp>
      <p:sp>
        <p:nvSpPr>
          <p:cNvPr id="32" name="Google Shape;32;p23"/>
          <p:cNvSpPr txBox="1">
            <a:spLocks noGrp="1"/>
          </p:cNvSpPr>
          <p:nvPr>
            <p:ph type="title"/>
          </p:nvPr>
        </p:nvSpPr>
        <p:spPr>
          <a:xfrm>
            <a:off x="594359" y="102874"/>
            <a:ext cx="11318838" cy="1680206"/>
          </a:xfrm>
          <a:prstGeom prst="rect">
            <a:avLst/>
          </a:prstGeom>
          <a:noFill/>
          <a:ln>
            <a:noFill/>
          </a:ln>
        </p:spPr>
        <p:txBody>
          <a:bodyPr spcFirstLastPara="1" wrap="square" lIns="0" tIns="0" rIns="0" bIns="0" anchor="b" anchorCtr="0">
            <a:normAutofit/>
          </a:bodyPr>
          <a:lstStyle>
            <a:lvl1pPr lvl="0" algn="l">
              <a:lnSpc>
                <a:spcPct val="80000"/>
              </a:lnSpc>
              <a:spcBef>
                <a:spcPts val="0"/>
              </a:spcBef>
              <a:spcAft>
                <a:spcPts val="0"/>
              </a:spcAft>
              <a:buClr>
                <a:srgbClr val="404040"/>
              </a:buClr>
              <a:buSzPts val="1800"/>
              <a:buNone/>
              <a:defRPr/>
            </a:lvl1pPr>
            <a:lvl2pPr lvl="1" algn="l">
              <a:lnSpc>
                <a:spcPct val="80000"/>
              </a:lnSpc>
              <a:spcBef>
                <a:spcPts val="0"/>
              </a:spcBef>
              <a:spcAft>
                <a:spcPts val="0"/>
              </a:spcAft>
              <a:buClr>
                <a:srgbClr val="404040"/>
              </a:buClr>
              <a:buSzPts val="1800"/>
              <a:buNone/>
              <a:defRPr/>
            </a:lvl2pPr>
            <a:lvl3pPr lvl="2" algn="l">
              <a:lnSpc>
                <a:spcPct val="80000"/>
              </a:lnSpc>
              <a:spcBef>
                <a:spcPts val="0"/>
              </a:spcBef>
              <a:spcAft>
                <a:spcPts val="0"/>
              </a:spcAft>
              <a:buClr>
                <a:srgbClr val="404040"/>
              </a:buClr>
              <a:buSzPts val="1800"/>
              <a:buNone/>
              <a:defRPr/>
            </a:lvl3pPr>
            <a:lvl4pPr lvl="3" algn="l">
              <a:lnSpc>
                <a:spcPct val="80000"/>
              </a:lnSpc>
              <a:spcBef>
                <a:spcPts val="0"/>
              </a:spcBef>
              <a:spcAft>
                <a:spcPts val="0"/>
              </a:spcAft>
              <a:buClr>
                <a:srgbClr val="404040"/>
              </a:buClr>
              <a:buSzPts val="1800"/>
              <a:buNone/>
              <a:defRPr/>
            </a:lvl4pPr>
            <a:lvl5pPr lvl="4" algn="l">
              <a:lnSpc>
                <a:spcPct val="80000"/>
              </a:lnSpc>
              <a:spcBef>
                <a:spcPts val="0"/>
              </a:spcBef>
              <a:spcAft>
                <a:spcPts val="0"/>
              </a:spcAft>
              <a:buClr>
                <a:srgbClr val="404040"/>
              </a:buClr>
              <a:buSzPts val="1800"/>
              <a:buNone/>
              <a:defRPr/>
            </a:lvl5pPr>
            <a:lvl6pPr lvl="5" algn="l">
              <a:lnSpc>
                <a:spcPct val="80000"/>
              </a:lnSpc>
              <a:spcBef>
                <a:spcPts val="0"/>
              </a:spcBef>
              <a:spcAft>
                <a:spcPts val="0"/>
              </a:spcAft>
              <a:buClr>
                <a:srgbClr val="404040"/>
              </a:buClr>
              <a:buSzPts val="1800"/>
              <a:buNone/>
              <a:defRPr/>
            </a:lvl6pPr>
            <a:lvl7pPr lvl="6" algn="l">
              <a:lnSpc>
                <a:spcPct val="80000"/>
              </a:lnSpc>
              <a:spcBef>
                <a:spcPts val="0"/>
              </a:spcBef>
              <a:spcAft>
                <a:spcPts val="0"/>
              </a:spcAft>
              <a:buClr>
                <a:srgbClr val="404040"/>
              </a:buClr>
              <a:buSzPts val="1800"/>
              <a:buNone/>
              <a:defRPr/>
            </a:lvl7pPr>
            <a:lvl8pPr lvl="7" algn="l">
              <a:lnSpc>
                <a:spcPct val="80000"/>
              </a:lnSpc>
              <a:spcBef>
                <a:spcPts val="0"/>
              </a:spcBef>
              <a:spcAft>
                <a:spcPts val="0"/>
              </a:spcAft>
              <a:buClr>
                <a:srgbClr val="404040"/>
              </a:buClr>
              <a:buSzPts val="1800"/>
              <a:buNone/>
              <a:defRPr/>
            </a:lvl8pPr>
            <a:lvl9pPr lvl="8" algn="l">
              <a:lnSpc>
                <a:spcPct val="80000"/>
              </a:lnSpc>
              <a:spcBef>
                <a:spcPts val="0"/>
              </a:spcBef>
              <a:spcAft>
                <a:spcPts val="0"/>
              </a:spcAft>
              <a:buClr>
                <a:srgbClr val="404040"/>
              </a:buClr>
              <a:buSzPts val="1800"/>
              <a:buNone/>
              <a:defRPr/>
            </a:lvl9pPr>
          </a:lstStyle>
          <a:p>
            <a:endParaRPr/>
          </a:p>
        </p:txBody>
      </p:sp>
      <p:sp>
        <p:nvSpPr>
          <p:cNvPr id="33" name="Google Shape;33;p23"/>
          <p:cNvSpPr txBox="1">
            <a:spLocks noGrp="1"/>
          </p:cNvSpPr>
          <p:nvPr>
            <p:ph type="body" idx="1"/>
          </p:nvPr>
        </p:nvSpPr>
        <p:spPr>
          <a:xfrm>
            <a:off x="3657598" y="2282007"/>
            <a:ext cx="8130211" cy="3699331"/>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800"/>
              </a:spcBef>
              <a:spcAft>
                <a:spcPts val="0"/>
              </a:spcAft>
              <a:buClr>
                <a:srgbClr val="404040"/>
              </a:buClr>
              <a:buSzPts val="2000"/>
              <a:buFont typeface="Arial"/>
              <a:buNone/>
              <a:defRPr sz="2000"/>
            </a:lvl1pPr>
            <a:lvl2pPr marL="914400" lvl="1" indent="-355600" algn="l">
              <a:lnSpc>
                <a:spcPct val="90000"/>
              </a:lnSpc>
              <a:spcBef>
                <a:spcPts val="1800"/>
              </a:spcBef>
              <a:spcAft>
                <a:spcPts val="0"/>
              </a:spcAft>
              <a:buClr>
                <a:srgbClr val="404040"/>
              </a:buClr>
              <a:buSzPts val="2000"/>
              <a:buFont typeface="Arial"/>
              <a:buChar char="•"/>
              <a:defRPr sz="2000"/>
            </a:lvl2pPr>
            <a:lvl3pPr marL="1371600" lvl="2" indent="-355600" algn="l">
              <a:lnSpc>
                <a:spcPct val="90000"/>
              </a:lnSpc>
              <a:spcBef>
                <a:spcPts val="1800"/>
              </a:spcBef>
              <a:spcAft>
                <a:spcPts val="0"/>
              </a:spcAft>
              <a:buClr>
                <a:srgbClr val="404040"/>
              </a:buClr>
              <a:buSzPts val="2000"/>
              <a:buFont typeface="Arial"/>
              <a:buChar char="•"/>
              <a:defRPr sz="2000"/>
            </a:lvl3pPr>
            <a:lvl4pPr marL="1828800" lvl="3" indent="-355600" algn="l">
              <a:lnSpc>
                <a:spcPct val="90000"/>
              </a:lnSpc>
              <a:spcBef>
                <a:spcPts val="1800"/>
              </a:spcBef>
              <a:spcAft>
                <a:spcPts val="0"/>
              </a:spcAft>
              <a:buClr>
                <a:srgbClr val="404040"/>
              </a:buClr>
              <a:buSzPts val="2000"/>
              <a:buFont typeface="Arial"/>
              <a:buChar char="•"/>
              <a:defRPr sz="2000"/>
            </a:lvl4pPr>
            <a:lvl5pPr marL="2286000" lvl="4" indent="-355600" algn="l">
              <a:lnSpc>
                <a:spcPct val="90000"/>
              </a:lnSpc>
              <a:spcBef>
                <a:spcPts val="1800"/>
              </a:spcBef>
              <a:spcAft>
                <a:spcPts val="0"/>
              </a:spcAft>
              <a:buClr>
                <a:srgbClr val="404040"/>
              </a:buClr>
              <a:buSzPts val="2000"/>
              <a:buFont typeface="Arial"/>
              <a:buChar char="•"/>
              <a:defRPr sz="2000"/>
            </a:lvl5pPr>
            <a:lvl6pPr marL="2743200" lvl="5" indent="-342900" algn="l">
              <a:lnSpc>
                <a:spcPct val="90000"/>
              </a:lnSpc>
              <a:spcBef>
                <a:spcPts val="1000"/>
              </a:spcBef>
              <a:spcAft>
                <a:spcPts val="0"/>
              </a:spcAft>
              <a:buClr>
                <a:srgbClr val="404040"/>
              </a:buClr>
              <a:buSzPts val="1800"/>
              <a:buChar char="•"/>
              <a:defRPr/>
            </a:lvl6pPr>
            <a:lvl7pPr marL="3200400" lvl="6" indent="-342900" algn="l">
              <a:lnSpc>
                <a:spcPct val="90000"/>
              </a:lnSpc>
              <a:spcBef>
                <a:spcPts val="1000"/>
              </a:spcBef>
              <a:spcAft>
                <a:spcPts val="0"/>
              </a:spcAft>
              <a:buClr>
                <a:srgbClr val="404040"/>
              </a:buClr>
              <a:buSzPts val="1800"/>
              <a:buChar char="•"/>
              <a:defRPr/>
            </a:lvl7pPr>
            <a:lvl8pPr marL="3657600" lvl="7" indent="-342900" algn="l">
              <a:lnSpc>
                <a:spcPct val="90000"/>
              </a:lnSpc>
              <a:spcBef>
                <a:spcPts val="1000"/>
              </a:spcBef>
              <a:spcAft>
                <a:spcPts val="0"/>
              </a:spcAft>
              <a:buClr>
                <a:srgbClr val="404040"/>
              </a:buClr>
              <a:buSzPts val="1800"/>
              <a:buChar char="•"/>
              <a:defRPr/>
            </a:lvl8pPr>
            <a:lvl9pPr marL="4114800" lvl="8" indent="-342900" algn="l">
              <a:lnSpc>
                <a:spcPct val="90000"/>
              </a:lnSpc>
              <a:spcBef>
                <a:spcPts val="1000"/>
              </a:spcBef>
              <a:spcAft>
                <a:spcPts val="0"/>
              </a:spcAft>
              <a:buClr>
                <a:srgbClr val="404040"/>
              </a:buClr>
              <a:buSzPts val="1800"/>
              <a:buChar char="•"/>
              <a:defRPr/>
            </a:lvl9pPr>
          </a:lstStyle>
          <a:p>
            <a:endParaRPr/>
          </a:p>
        </p:txBody>
      </p:sp>
      <p:grpSp>
        <p:nvGrpSpPr>
          <p:cNvPr id="34" name="Google Shape;34;p23"/>
          <p:cNvGrpSpPr/>
          <p:nvPr/>
        </p:nvGrpSpPr>
        <p:grpSpPr>
          <a:xfrm>
            <a:off x="-4" y="3804832"/>
            <a:ext cx="961205" cy="3033145"/>
            <a:chOff x="-1" y="-1"/>
            <a:chExt cx="961204" cy="3033143"/>
          </a:xfrm>
        </p:grpSpPr>
        <p:sp>
          <p:nvSpPr>
            <p:cNvPr id="35" name="Google Shape;35;p23"/>
            <p:cNvSpPr/>
            <p:nvPr/>
          </p:nvSpPr>
          <p:spPr>
            <a:xfrm rot="-5400000">
              <a:off x="-436036" y="441921"/>
              <a:ext cx="1839161" cy="955316"/>
            </a:xfrm>
            <a:custGeom>
              <a:avLst/>
              <a:gdLst/>
              <a:ahLst/>
              <a:cxnLst/>
              <a:rect l="l" t="t" r="r" b="b"/>
              <a:pathLst>
                <a:path w="21600" h="21600" extrusionOk="0">
                  <a:moveTo>
                    <a:pt x="21600" y="0"/>
                  </a:moveTo>
                  <a:cubicBezTo>
                    <a:pt x="21600" y="11929"/>
                    <a:pt x="16765" y="21600"/>
                    <a:pt x="10800" y="21600"/>
                  </a:cubicBezTo>
                  <a:cubicBezTo>
                    <a:pt x="4835" y="21600"/>
                    <a:pt x="0" y="11929"/>
                    <a:pt x="0" y="0"/>
                  </a:cubicBezTo>
                  <a:lnTo>
                    <a:pt x="10800" y="0"/>
                  </a:lnTo>
                  <a:close/>
                </a:path>
              </a:pathLst>
            </a:custGeom>
            <a:solidFill>
              <a:schemeClr val="accent4"/>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 name="Google Shape;36;p23"/>
            <p:cNvSpPr/>
            <p:nvPr/>
          </p:nvSpPr>
          <p:spPr>
            <a:xfrm rot="-5400000">
              <a:off x="-219321" y="2326180"/>
              <a:ext cx="926281" cy="487641"/>
            </a:xfrm>
            <a:custGeom>
              <a:avLst/>
              <a:gdLst/>
              <a:ahLst/>
              <a:cxnLst/>
              <a:rect l="l" t="t" r="r" b="b"/>
              <a:pathLst>
                <a:path w="21600" h="21600" extrusionOk="0">
                  <a:moveTo>
                    <a:pt x="21600" y="0"/>
                  </a:moveTo>
                  <a:cubicBezTo>
                    <a:pt x="21600" y="11929"/>
                    <a:pt x="16765" y="21600"/>
                    <a:pt x="10800" y="21600"/>
                  </a:cubicBezTo>
                  <a:cubicBezTo>
                    <a:pt x="4835" y="21600"/>
                    <a:pt x="0" y="11929"/>
                    <a:pt x="0" y="0"/>
                  </a:cubicBezTo>
                  <a:lnTo>
                    <a:pt x="10800" y="0"/>
                  </a:lnTo>
                  <a:close/>
                </a:path>
              </a:pathLst>
            </a:custGeom>
            <a:solidFill>
              <a:srgbClr val="65B2BE"/>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 name="Google Shape;37;p23"/>
            <p:cNvSpPr/>
            <p:nvPr/>
          </p:nvSpPr>
          <p:spPr>
            <a:xfrm rot="-5400000">
              <a:off x="209622" y="1219890"/>
              <a:ext cx="634043" cy="658681"/>
            </a:xfrm>
            <a:prstGeom prst="ellipse">
              <a:avLst/>
            </a:prstGeom>
            <a:solidFill>
              <a:schemeClr val="accent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38" name="Google Shape;38;p23"/>
          <p:cNvSpPr txBox="1">
            <a:spLocks noGrp="1"/>
          </p:cNvSpPr>
          <p:nvPr>
            <p:ph type="sldNum" idx="12"/>
          </p:nvPr>
        </p:nvSpPr>
        <p:spPr>
          <a:xfrm>
            <a:off x="594359" y="6332220"/>
            <a:ext cx="168089" cy="165101"/>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1pPr>
            <a:lvl2pPr marL="0" lvl="1"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2pPr>
            <a:lvl3pPr marL="0" lvl="2"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3pPr>
            <a:lvl4pPr marL="0" lvl="3"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4pPr>
            <a:lvl5pPr marL="0" lvl="4"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5pPr>
            <a:lvl6pPr marL="0" lvl="5"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6pPr>
            <a:lvl7pPr marL="0" lvl="6"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7pPr>
            <a:lvl8pPr marL="0" lvl="7"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8pPr>
            <a:lvl9pPr marL="0" lvl="8"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elinhalt und Bild">
  <p:cSld name="Titelinhalt und Bild">
    <p:spTree>
      <p:nvGrpSpPr>
        <p:cNvPr id="1" name="Shape 39"/>
        <p:cNvGrpSpPr/>
        <p:nvPr/>
      </p:nvGrpSpPr>
      <p:grpSpPr>
        <a:xfrm>
          <a:off x="0" y="0"/>
          <a:ext cx="0" cy="0"/>
          <a:chOff x="0" y="0"/>
          <a:chExt cx="0" cy="0"/>
        </a:xfrm>
      </p:grpSpPr>
      <p:pic>
        <p:nvPicPr>
          <p:cNvPr id="40" name="Google Shape;40;p24" descr="Grafik 3"/>
          <p:cNvPicPr preferRelativeResize="0"/>
          <p:nvPr/>
        </p:nvPicPr>
        <p:blipFill rotWithShape="1">
          <a:blip r:embed="rId2">
            <a:alphaModFix/>
          </a:blip>
          <a:srcRect/>
          <a:stretch/>
        </p:blipFill>
        <p:spPr>
          <a:xfrm>
            <a:off x="10419632" y="5890912"/>
            <a:ext cx="1307557" cy="713857"/>
          </a:xfrm>
          <a:prstGeom prst="rect">
            <a:avLst/>
          </a:prstGeom>
          <a:noFill/>
          <a:ln>
            <a:noFill/>
          </a:ln>
        </p:spPr>
      </p:pic>
      <p:sp>
        <p:nvSpPr>
          <p:cNvPr id="41" name="Google Shape;41;p24"/>
          <p:cNvSpPr txBox="1">
            <a:spLocks noGrp="1"/>
          </p:cNvSpPr>
          <p:nvPr>
            <p:ph type="title"/>
          </p:nvPr>
        </p:nvSpPr>
        <p:spPr>
          <a:xfrm>
            <a:off x="575309" y="278129"/>
            <a:ext cx="5063493" cy="2354028"/>
          </a:xfrm>
          <a:prstGeom prst="rect">
            <a:avLst/>
          </a:prstGeom>
          <a:noFill/>
          <a:ln>
            <a:noFill/>
          </a:ln>
        </p:spPr>
        <p:txBody>
          <a:bodyPr spcFirstLastPara="1" wrap="square" lIns="0" tIns="0" rIns="0" bIns="0" anchor="b" anchorCtr="0">
            <a:normAutofit/>
          </a:bodyPr>
          <a:lstStyle>
            <a:lvl1pPr lvl="0" algn="l">
              <a:lnSpc>
                <a:spcPct val="80000"/>
              </a:lnSpc>
              <a:spcBef>
                <a:spcPts val="0"/>
              </a:spcBef>
              <a:spcAft>
                <a:spcPts val="0"/>
              </a:spcAft>
              <a:buClr>
                <a:srgbClr val="404040"/>
              </a:buClr>
              <a:buSzPts val="1800"/>
              <a:buNone/>
              <a:defRPr/>
            </a:lvl1pPr>
            <a:lvl2pPr lvl="1" algn="l">
              <a:lnSpc>
                <a:spcPct val="80000"/>
              </a:lnSpc>
              <a:spcBef>
                <a:spcPts val="0"/>
              </a:spcBef>
              <a:spcAft>
                <a:spcPts val="0"/>
              </a:spcAft>
              <a:buClr>
                <a:srgbClr val="404040"/>
              </a:buClr>
              <a:buSzPts val="1800"/>
              <a:buNone/>
              <a:defRPr/>
            </a:lvl2pPr>
            <a:lvl3pPr lvl="2" algn="l">
              <a:lnSpc>
                <a:spcPct val="80000"/>
              </a:lnSpc>
              <a:spcBef>
                <a:spcPts val="0"/>
              </a:spcBef>
              <a:spcAft>
                <a:spcPts val="0"/>
              </a:spcAft>
              <a:buClr>
                <a:srgbClr val="404040"/>
              </a:buClr>
              <a:buSzPts val="1800"/>
              <a:buNone/>
              <a:defRPr/>
            </a:lvl3pPr>
            <a:lvl4pPr lvl="3" algn="l">
              <a:lnSpc>
                <a:spcPct val="80000"/>
              </a:lnSpc>
              <a:spcBef>
                <a:spcPts val="0"/>
              </a:spcBef>
              <a:spcAft>
                <a:spcPts val="0"/>
              </a:spcAft>
              <a:buClr>
                <a:srgbClr val="404040"/>
              </a:buClr>
              <a:buSzPts val="1800"/>
              <a:buNone/>
              <a:defRPr/>
            </a:lvl4pPr>
            <a:lvl5pPr lvl="4" algn="l">
              <a:lnSpc>
                <a:spcPct val="80000"/>
              </a:lnSpc>
              <a:spcBef>
                <a:spcPts val="0"/>
              </a:spcBef>
              <a:spcAft>
                <a:spcPts val="0"/>
              </a:spcAft>
              <a:buClr>
                <a:srgbClr val="404040"/>
              </a:buClr>
              <a:buSzPts val="1800"/>
              <a:buNone/>
              <a:defRPr/>
            </a:lvl5pPr>
            <a:lvl6pPr lvl="5" algn="l">
              <a:lnSpc>
                <a:spcPct val="80000"/>
              </a:lnSpc>
              <a:spcBef>
                <a:spcPts val="0"/>
              </a:spcBef>
              <a:spcAft>
                <a:spcPts val="0"/>
              </a:spcAft>
              <a:buClr>
                <a:srgbClr val="404040"/>
              </a:buClr>
              <a:buSzPts val="1800"/>
              <a:buNone/>
              <a:defRPr/>
            </a:lvl6pPr>
            <a:lvl7pPr lvl="6" algn="l">
              <a:lnSpc>
                <a:spcPct val="80000"/>
              </a:lnSpc>
              <a:spcBef>
                <a:spcPts val="0"/>
              </a:spcBef>
              <a:spcAft>
                <a:spcPts val="0"/>
              </a:spcAft>
              <a:buClr>
                <a:srgbClr val="404040"/>
              </a:buClr>
              <a:buSzPts val="1800"/>
              <a:buNone/>
              <a:defRPr/>
            </a:lvl7pPr>
            <a:lvl8pPr lvl="7" algn="l">
              <a:lnSpc>
                <a:spcPct val="80000"/>
              </a:lnSpc>
              <a:spcBef>
                <a:spcPts val="0"/>
              </a:spcBef>
              <a:spcAft>
                <a:spcPts val="0"/>
              </a:spcAft>
              <a:buClr>
                <a:srgbClr val="404040"/>
              </a:buClr>
              <a:buSzPts val="1800"/>
              <a:buNone/>
              <a:defRPr/>
            </a:lvl8pPr>
            <a:lvl9pPr lvl="8" algn="l">
              <a:lnSpc>
                <a:spcPct val="80000"/>
              </a:lnSpc>
              <a:spcBef>
                <a:spcPts val="0"/>
              </a:spcBef>
              <a:spcAft>
                <a:spcPts val="0"/>
              </a:spcAft>
              <a:buClr>
                <a:srgbClr val="404040"/>
              </a:buClr>
              <a:buSzPts val="1800"/>
              <a:buNone/>
              <a:defRPr/>
            </a:lvl9pPr>
          </a:lstStyle>
          <a:p>
            <a:endParaRPr/>
          </a:p>
        </p:txBody>
      </p:sp>
      <p:sp>
        <p:nvSpPr>
          <p:cNvPr id="42" name="Google Shape;42;p24"/>
          <p:cNvSpPr txBox="1">
            <a:spLocks noGrp="1"/>
          </p:cNvSpPr>
          <p:nvPr>
            <p:ph type="body" idx="1"/>
          </p:nvPr>
        </p:nvSpPr>
        <p:spPr>
          <a:xfrm>
            <a:off x="594359" y="3279578"/>
            <a:ext cx="5044443" cy="2994417"/>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800"/>
              </a:spcBef>
              <a:spcAft>
                <a:spcPts val="0"/>
              </a:spcAft>
              <a:buClr>
                <a:srgbClr val="404040"/>
              </a:buClr>
              <a:buSzPts val="2000"/>
              <a:buFont typeface="Arial"/>
              <a:buNone/>
              <a:defRPr sz="2000"/>
            </a:lvl1pPr>
            <a:lvl2pPr marL="914400" lvl="1" indent="-355600" algn="l">
              <a:lnSpc>
                <a:spcPct val="90000"/>
              </a:lnSpc>
              <a:spcBef>
                <a:spcPts val="1800"/>
              </a:spcBef>
              <a:spcAft>
                <a:spcPts val="0"/>
              </a:spcAft>
              <a:buClr>
                <a:srgbClr val="404040"/>
              </a:buClr>
              <a:buSzPts val="2000"/>
              <a:buFont typeface="Arial"/>
              <a:buChar char="•"/>
              <a:defRPr sz="2000"/>
            </a:lvl2pPr>
            <a:lvl3pPr marL="1371600" lvl="2" indent="-355600" algn="l">
              <a:lnSpc>
                <a:spcPct val="90000"/>
              </a:lnSpc>
              <a:spcBef>
                <a:spcPts val="1800"/>
              </a:spcBef>
              <a:spcAft>
                <a:spcPts val="0"/>
              </a:spcAft>
              <a:buClr>
                <a:srgbClr val="404040"/>
              </a:buClr>
              <a:buSzPts val="2000"/>
              <a:buFont typeface="Arial"/>
              <a:buChar char="•"/>
              <a:defRPr sz="2000"/>
            </a:lvl3pPr>
            <a:lvl4pPr marL="1828800" lvl="3" indent="-355600" algn="l">
              <a:lnSpc>
                <a:spcPct val="90000"/>
              </a:lnSpc>
              <a:spcBef>
                <a:spcPts val="1800"/>
              </a:spcBef>
              <a:spcAft>
                <a:spcPts val="0"/>
              </a:spcAft>
              <a:buClr>
                <a:srgbClr val="404040"/>
              </a:buClr>
              <a:buSzPts val="2000"/>
              <a:buFont typeface="Arial"/>
              <a:buChar char="•"/>
              <a:defRPr sz="2000"/>
            </a:lvl4pPr>
            <a:lvl5pPr marL="2286000" lvl="4" indent="-355600" algn="l">
              <a:lnSpc>
                <a:spcPct val="90000"/>
              </a:lnSpc>
              <a:spcBef>
                <a:spcPts val="1800"/>
              </a:spcBef>
              <a:spcAft>
                <a:spcPts val="0"/>
              </a:spcAft>
              <a:buClr>
                <a:srgbClr val="404040"/>
              </a:buClr>
              <a:buSzPts val="2000"/>
              <a:buFont typeface="Arial"/>
              <a:buChar char="•"/>
              <a:defRPr sz="2000"/>
            </a:lvl5pPr>
            <a:lvl6pPr marL="2743200" lvl="5" indent="-342900" algn="l">
              <a:lnSpc>
                <a:spcPct val="90000"/>
              </a:lnSpc>
              <a:spcBef>
                <a:spcPts val="1000"/>
              </a:spcBef>
              <a:spcAft>
                <a:spcPts val="0"/>
              </a:spcAft>
              <a:buClr>
                <a:srgbClr val="404040"/>
              </a:buClr>
              <a:buSzPts val="1800"/>
              <a:buChar char="•"/>
              <a:defRPr/>
            </a:lvl6pPr>
            <a:lvl7pPr marL="3200400" lvl="6" indent="-342900" algn="l">
              <a:lnSpc>
                <a:spcPct val="90000"/>
              </a:lnSpc>
              <a:spcBef>
                <a:spcPts val="1000"/>
              </a:spcBef>
              <a:spcAft>
                <a:spcPts val="0"/>
              </a:spcAft>
              <a:buClr>
                <a:srgbClr val="404040"/>
              </a:buClr>
              <a:buSzPts val="1800"/>
              <a:buChar char="•"/>
              <a:defRPr/>
            </a:lvl7pPr>
            <a:lvl8pPr marL="3657600" lvl="7" indent="-342900" algn="l">
              <a:lnSpc>
                <a:spcPct val="90000"/>
              </a:lnSpc>
              <a:spcBef>
                <a:spcPts val="1000"/>
              </a:spcBef>
              <a:spcAft>
                <a:spcPts val="0"/>
              </a:spcAft>
              <a:buClr>
                <a:srgbClr val="404040"/>
              </a:buClr>
              <a:buSzPts val="1800"/>
              <a:buChar char="•"/>
              <a:defRPr/>
            </a:lvl8pPr>
            <a:lvl9pPr marL="4114800" lvl="8" indent="-342900" algn="l">
              <a:lnSpc>
                <a:spcPct val="90000"/>
              </a:lnSpc>
              <a:spcBef>
                <a:spcPts val="1000"/>
              </a:spcBef>
              <a:spcAft>
                <a:spcPts val="0"/>
              </a:spcAft>
              <a:buClr>
                <a:srgbClr val="404040"/>
              </a:buClr>
              <a:buSzPts val="1800"/>
              <a:buChar char="•"/>
              <a:defRPr/>
            </a:lvl9pPr>
          </a:lstStyle>
          <a:p>
            <a:endParaRPr/>
          </a:p>
        </p:txBody>
      </p:sp>
      <p:cxnSp>
        <p:nvCxnSpPr>
          <p:cNvPr id="43" name="Google Shape;43;p24"/>
          <p:cNvCxnSpPr/>
          <p:nvPr/>
        </p:nvCxnSpPr>
        <p:spPr>
          <a:xfrm>
            <a:off x="594359" y="2997457"/>
            <a:ext cx="2133602" cy="3993"/>
          </a:xfrm>
          <a:prstGeom prst="straightConnector1">
            <a:avLst/>
          </a:prstGeom>
          <a:noFill/>
          <a:ln w="101600" cap="flat" cmpd="sng">
            <a:solidFill>
              <a:schemeClr val="accent4"/>
            </a:solidFill>
            <a:prstDash val="solid"/>
            <a:miter lim="8000"/>
            <a:headEnd type="none" w="sm" len="sm"/>
            <a:tailEnd type="none" w="sm" len="sm"/>
          </a:ln>
        </p:spPr>
      </p:cxnSp>
      <p:sp>
        <p:nvSpPr>
          <p:cNvPr id="44" name="Google Shape;44;p24"/>
          <p:cNvSpPr>
            <a:spLocks noGrp="1"/>
          </p:cNvSpPr>
          <p:nvPr>
            <p:ph type="pic" idx="2"/>
          </p:nvPr>
        </p:nvSpPr>
        <p:spPr>
          <a:xfrm flipH="1">
            <a:off x="6733503" y="0"/>
            <a:ext cx="5458498" cy="6858000"/>
          </a:xfrm>
          <a:prstGeom prst="rect">
            <a:avLst/>
          </a:prstGeom>
          <a:noFill/>
          <a:ln>
            <a:noFill/>
          </a:ln>
        </p:spPr>
        <p:txBody>
          <a:bodyPr/>
          <a:lstStyle/>
          <a:p>
            <a:endParaRPr lang="de-DE"/>
          </a:p>
        </p:txBody>
      </p:sp>
      <p:sp>
        <p:nvSpPr>
          <p:cNvPr id="45" name="Google Shape;45;p24"/>
          <p:cNvSpPr txBox="1">
            <a:spLocks noGrp="1"/>
          </p:cNvSpPr>
          <p:nvPr>
            <p:ph type="sldNum" idx="12"/>
          </p:nvPr>
        </p:nvSpPr>
        <p:spPr>
          <a:xfrm>
            <a:off x="594359" y="6332220"/>
            <a:ext cx="168089" cy="165101"/>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1pPr>
            <a:lvl2pPr marL="0" lvl="1"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2pPr>
            <a:lvl3pPr marL="0" lvl="2"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3pPr>
            <a:lvl4pPr marL="0" lvl="3"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4pPr>
            <a:lvl5pPr marL="0" lvl="4"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5pPr>
            <a:lvl6pPr marL="0" lvl="5"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6pPr>
            <a:lvl7pPr marL="0" lvl="6"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7pPr>
            <a:lvl8pPr marL="0" lvl="7"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8pPr>
            <a:lvl9pPr marL="0" lvl="8"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el 3">
  <p:cSld name="Titel 3">
    <p:spTree>
      <p:nvGrpSpPr>
        <p:cNvPr id="1" name="Shape 46"/>
        <p:cNvGrpSpPr/>
        <p:nvPr/>
      </p:nvGrpSpPr>
      <p:grpSpPr>
        <a:xfrm>
          <a:off x="0" y="0"/>
          <a:ext cx="0" cy="0"/>
          <a:chOff x="0" y="0"/>
          <a:chExt cx="0" cy="0"/>
        </a:xfrm>
      </p:grpSpPr>
      <p:pic>
        <p:nvPicPr>
          <p:cNvPr id="47" name="Google Shape;47;p25" descr="Google Shape;14;p16"/>
          <p:cNvPicPr preferRelativeResize="0"/>
          <p:nvPr/>
        </p:nvPicPr>
        <p:blipFill rotWithShape="1">
          <a:blip r:embed="rId2">
            <a:alphaModFix/>
          </a:blip>
          <a:srcRect/>
          <a:stretch/>
        </p:blipFill>
        <p:spPr>
          <a:xfrm>
            <a:off x="10419632" y="5890912"/>
            <a:ext cx="1307557" cy="713857"/>
          </a:xfrm>
          <a:prstGeom prst="rect">
            <a:avLst/>
          </a:prstGeom>
          <a:noFill/>
          <a:ln>
            <a:noFill/>
          </a:ln>
        </p:spPr>
      </p:pic>
      <p:sp>
        <p:nvSpPr>
          <p:cNvPr id="48" name="Google Shape;48;p25"/>
          <p:cNvSpPr txBox="1">
            <a:spLocks noGrp="1"/>
          </p:cNvSpPr>
          <p:nvPr>
            <p:ph type="title"/>
          </p:nvPr>
        </p:nvSpPr>
        <p:spPr>
          <a:xfrm>
            <a:off x="594359" y="411479"/>
            <a:ext cx="5486402" cy="3291841"/>
          </a:xfrm>
          <a:prstGeom prst="rect">
            <a:avLst/>
          </a:prstGeom>
          <a:noFill/>
          <a:ln>
            <a:noFill/>
          </a:ln>
        </p:spPr>
        <p:txBody>
          <a:bodyPr spcFirstLastPara="1" wrap="square" lIns="0" tIns="0" rIns="0" bIns="0" anchor="b" anchorCtr="0">
            <a:normAutofit/>
          </a:bodyPr>
          <a:lstStyle>
            <a:lvl1pPr lvl="0" algn="l">
              <a:lnSpc>
                <a:spcPct val="80000"/>
              </a:lnSpc>
              <a:spcBef>
                <a:spcPts val="0"/>
              </a:spcBef>
              <a:spcAft>
                <a:spcPts val="0"/>
              </a:spcAft>
              <a:buClr>
                <a:srgbClr val="3F3F3F"/>
              </a:buClr>
              <a:buSzPts val="6000"/>
              <a:buFont typeface="Play"/>
              <a:buNone/>
              <a:defRPr sz="6000">
                <a:solidFill>
                  <a:srgbClr val="3F3F3F"/>
                </a:solidFill>
                <a:latin typeface="Play"/>
                <a:ea typeface="Play"/>
                <a:cs typeface="Play"/>
                <a:sym typeface="Play"/>
              </a:defRPr>
            </a:lvl1pPr>
            <a:lvl2pPr lvl="1" algn="l">
              <a:lnSpc>
                <a:spcPct val="80000"/>
              </a:lnSpc>
              <a:spcBef>
                <a:spcPts val="0"/>
              </a:spcBef>
              <a:spcAft>
                <a:spcPts val="0"/>
              </a:spcAft>
              <a:buClr>
                <a:srgbClr val="404040"/>
              </a:buClr>
              <a:buSzPts val="1800"/>
              <a:buNone/>
              <a:defRPr/>
            </a:lvl2pPr>
            <a:lvl3pPr lvl="2" algn="l">
              <a:lnSpc>
                <a:spcPct val="80000"/>
              </a:lnSpc>
              <a:spcBef>
                <a:spcPts val="0"/>
              </a:spcBef>
              <a:spcAft>
                <a:spcPts val="0"/>
              </a:spcAft>
              <a:buClr>
                <a:srgbClr val="404040"/>
              </a:buClr>
              <a:buSzPts val="1800"/>
              <a:buNone/>
              <a:defRPr/>
            </a:lvl3pPr>
            <a:lvl4pPr lvl="3" algn="l">
              <a:lnSpc>
                <a:spcPct val="80000"/>
              </a:lnSpc>
              <a:spcBef>
                <a:spcPts val="0"/>
              </a:spcBef>
              <a:spcAft>
                <a:spcPts val="0"/>
              </a:spcAft>
              <a:buClr>
                <a:srgbClr val="404040"/>
              </a:buClr>
              <a:buSzPts val="1800"/>
              <a:buNone/>
              <a:defRPr/>
            </a:lvl4pPr>
            <a:lvl5pPr lvl="4" algn="l">
              <a:lnSpc>
                <a:spcPct val="80000"/>
              </a:lnSpc>
              <a:spcBef>
                <a:spcPts val="0"/>
              </a:spcBef>
              <a:spcAft>
                <a:spcPts val="0"/>
              </a:spcAft>
              <a:buClr>
                <a:srgbClr val="404040"/>
              </a:buClr>
              <a:buSzPts val="1800"/>
              <a:buNone/>
              <a:defRPr/>
            </a:lvl5pPr>
            <a:lvl6pPr lvl="5" algn="l">
              <a:lnSpc>
                <a:spcPct val="80000"/>
              </a:lnSpc>
              <a:spcBef>
                <a:spcPts val="0"/>
              </a:spcBef>
              <a:spcAft>
                <a:spcPts val="0"/>
              </a:spcAft>
              <a:buClr>
                <a:srgbClr val="404040"/>
              </a:buClr>
              <a:buSzPts val="1800"/>
              <a:buNone/>
              <a:defRPr/>
            </a:lvl6pPr>
            <a:lvl7pPr lvl="6" algn="l">
              <a:lnSpc>
                <a:spcPct val="80000"/>
              </a:lnSpc>
              <a:spcBef>
                <a:spcPts val="0"/>
              </a:spcBef>
              <a:spcAft>
                <a:spcPts val="0"/>
              </a:spcAft>
              <a:buClr>
                <a:srgbClr val="404040"/>
              </a:buClr>
              <a:buSzPts val="1800"/>
              <a:buNone/>
              <a:defRPr/>
            </a:lvl7pPr>
            <a:lvl8pPr lvl="7" algn="l">
              <a:lnSpc>
                <a:spcPct val="80000"/>
              </a:lnSpc>
              <a:spcBef>
                <a:spcPts val="0"/>
              </a:spcBef>
              <a:spcAft>
                <a:spcPts val="0"/>
              </a:spcAft>
              <a:buClr>
                <a:srgbClr val="404040"/>
              </a:buClr>
              <a:buSzPts val="1800"/>
              <a:buNone/>
              <a:defRPr/>
            </a:lvl8pPr>
            <a:lvl9pPr lvl="8" algn="l">
              <a:lnSpc>
                <a:spcPct val="80000"/>
              </a:lnSpc>
              <a:spcBef>
                <a:spcPts val="0"/>
              </a:spcBef>
              <a:spcAft>
                <a:spcPts val="0"/>
              </a:spcAft>
              <a:buClr>
                <a:srgbClr val="404040"/>
              </a:buClr>
              <a:buSzPts val="1800"/>
              <a:buNone/>
              <a:defRPr/>
            </a:lvl9pPr>
          </a:lstStyle>
          <a:p>
            <a:endParaRPr/>
          </a:p>
        </p:txBody>
      </p:sp>
      <p:sp>
        <p:nvSpPr>
          <p:cNvPr id="49" name="Google Shape;49;p25"/>
          <p:cNvSpPr txBox="1">
            <a:spLocks noGrp="1"/>
          </p:cNvSpPr>
          <p:nvPr>
            <p:ph type="body" idx="1"/>
          </p:nvPr>
        </p:nvSpPr>
        <p:spPr>
          <a:xfrm>
            <a:off x="594359" y="4549552"/>
            <a:ext cx="5486402" cy="164592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accent4"/>
              </a:buClr>
              <a:buSzPts val="2400"/>
              <a:buFont typeface="Arial"/>
              <a:buNone/>
              <a:defRPr sz="2400" b="1">
                <a:solidFill>
                  <a:schemeClr val="accent4"/>
                </a:solidFill>
                <a:latin typeface="Arial"/>
                <a:ea typeface="Arial"/>
                <a:cs typeface="Arial"/>
                <a:sym typeface="Arial"/>
              </a:defRPr>
            </a:lvl1pPr>
            <a:lvl2pPr marL="914400" lvl="1" indent="-381000" algn="l">
              <a:lnSpc>
                <a:spcPct val="90000"/>
              </a:lnSpc>
              <a:spcBef>
                <a:spcPts val="1000"/>
              </a:spcBef>
              <a:spcAft>
                <a:spcPts val="0"/>
              </a:spcAft>
              <a:buClr>
                <a:schemeClr val="accent4"/>
              </a:buClr>
              <a:buSzPts val="2400"/>
              <a:buFont typeface="Arial"/>
              <a:buChar char="•"/>
              <a:defRPr sz="2400" b="1">
                <a:solidFill>
                  <a:schemeClr val="accent4"/>
                </a:solidFill>
                <a:latin typeface="Arial"/>
                <a:ea typeface="Arial"/>
                <a:cs typeface="Arial"/>
                <a:sym typeface="Arial"/>
              </a:defRPr>
            </a:lvl2pPr>
            <a:lvl3pPr marL="1371600" lvl="2" indent="-381000" algn="l">
              <a:lnSpc>
                <a:spcPct val="90000"/>
              </a:lnSpc>
              <a:spcBef>
                <a:spcPts val="1000"/>
              </a:spcBef>
              <a:spcAft>
                <a:spcPts val="0"/>
              </a:spcAft>
              <a:buClr>
                <a:schemeClr val="accent4"/>
              </a:buClr>
              <a:buSzPts val="2400"/>
              <a:buFont typeface="Arial"/>
              <a:buChar char="•"/>
              <a:defRPr sz="2400" b="1">
                <a:solidFill>
                  <a:schemeClr val="accent4"/>
                </a:solidFill>
                <a:latin typeface="Arial"/>
                <a:ea typeface="Arial"/>
                <a:cs typeface="Arial"/>
                <a:sym typeface="Arial"/>
              </a:defRPr>
            </a:lvl3pPr>
            <a:lvl4pPr marL="1828800" lvl="3" indent="-381000" algn="l">
              <a:lnSpc>
                <a:spcPct val="90000"/>
              </a:lnSpc>
              <a:spcBef>
                <a:spcPts val="1000"/>
              </a:spcBef>
              <a:spcAft>
                <a:spcPts val="0"/>
              </a:spcAft>
              <a:buClr>
                <a:schemeClr val="accent4"/>
              </a:buClr>
              <a:buSzPts val="2400"/>
              <a:buFont typeface="Arial"/>
              <a:buChar char="•"/>
              <a:defRPr sz="2400" b="1">
                <a:solidFill>
                  <a:schemeClr val="accent4"/>
                </a:solidFill>
                <a:latin typeface="Arial"/>
                <a:ea typeface="Arial"/>
                <a:cs typeface="Arial"/>
                <a:sym typeface="Arial"/>
              </a:defRPr>
            </a:lvl4pPr>
            <a:lvl5pPr marL="2286000" lvl="4" indent="-381000" algn="l">
              <a:lnSpc>
                <a:spcPct val="90000"/>
              </a:lnSpc>
              <a:spcBef>
                <a:spcPts val="1000"/>
              </a:spcBef>
              <a:spcAft>
                <a:spcPts val="0"/>
              </a:spcAft>
              <a:buClr>
                <a:schemeClr val="accent4"/>
              </a:buClr>
              <a:buSzPts val="2400"/>
              <a:buFont typeface="Arial"/>
              <a:buChar char="•"/>
              <a:defRPr sz="2400" b="1">
                <a:solidFill>
                  <a:schemeClr val="accent4"/>
                </a:solidFill>
                <a:latin typeface="Arial"/>
                <a:ea typeface="Arial"/>
                <a:cs typeface="Arial"/>
                <a:sym typeface="Arial"/>
              </a:defRPr>
            </a:lvl5pPr>
            <a:lvl6pPr marL="2743200" lvl="5" indent="-342900" algn="l">
              <a:lnSpc>
                <a:spcPct val="90000"/>
              </a:lnSpc>
              <a:spcBef>
                <a:spcPts val="1000"/>
              </a:spcBef>
              <a:spcAft>
                <a:spcPts val="0"/>
              </a:spcAft>
              <a:buClr>
                <a:srgbClr val="404040"/>
              </a:buClr>
              <a:buSzPts val="1800"/>
              <a:buChar char="•"/>
              <a:defRPr/>
            </a:lvl6pPr>
            <a:lvl7pPr marL="3200400" lvl="6" indent="-342900" algn="l">
              <a:lnSpc>
                <a:spcPct val="90000"/>
              </a:lnSpc>
              <a:spcBef>
                <a:spcPts val="1000"/>
              </a:spcBef>
              <a:spcAft>
                <a:spcPts val="0"/>
              </a:spcAft>
              <a:buClr>
                <a:srgbClr val="404040"/>
              </a:buClr>
              <a:buSzPts val="1800"/>
              <a:buChar char="•"/>
              <a:defRPr/>
            </a:lvl7pPr>
            <a:lvl8pPr marL="3657600" lvl="7" indent="-342900" algn="l">
              <a:lnSpc>
                <a:spcPct val="90000"/>
              </a:lnSpc>
              <a:spcBef>
                <a:spcPts val="1000"/>
              </a:spcBef>
              <a:spcAft>
                <a:spcPts val="0"/>
              </a:spcAft>
              <a:buClr>
                <a:srgbClr val="404040"/>
              </a:buClr>
              <a:buSzPts val="1800"/>
              <a:buChar char="•"/>
              <a:defRPr/>
            </a:lvl8pPr>
            <a:lvl9pPr marL="4114800" lvl="8" indent="-342900" algn="l">
              <a:lnSpc>
                <a:spcPct val="90000"/>
              </a:lnSpc>
              <a:spcBef>
                <a:spcPts val="1000"/>
              </a:spcBef>
              <a:spcAft>
                <a:spcPts val="0"/>
              </a:spcAft>
              <a:buClr>
                <a:srgbClr val="404040"/>
              </a:buClr>
              <a:buSzPts val="1800"/>
              <a:buChar char="•"/>
              <a:defRPr/>
            </a:lvl9pPr>
          </a:lstStyle>
          <a:p>
            <a:endParaRPr/>
          </a:p>
        </p:txBody>
      </p:sp>
      <p:cxnSp>
        <p:nvCxnSpPr>
          <p:cNvPr id="50" name="Google Shape;50;p25"/>
          <p:cNvCxnSpPr/>
          <p:nvPr/>
        </p:nvCxnSpPr>
        <p:spPr>
          <a:xfrm>
            <a:off x="594359" y="3950208"/>
            <a:ext cx="2133602" cy="3992"/>
          </a:xfrm>
          <a:prstGeom prst="straightConnector1">
            <a:avLst/>
          </a:prstGeom>
          <a:noFill/>
          <a:ln w="101600" cap="flat" cmpd="sng">
            <a:solidFill>
              <a:schemeClr val="accent4"/>
            </a:solidFill>
            <a:prstDash val="solid"/>
            <a:miter lim="8000"/>
            <a:headEnd type="none" w="sm" len="sm"/>
            <a:tailEnd type="none" w="sm" len="sm"/>
          </a:ln>
        </p:spPr>
      </p:cxnSp>
      <p:sp>
        <p:nvSpPr>
          <p:cNvPr id="51" name="Google Shape;51;p25"/>
          <p:cNvSpPr/>
          <p:nvPr/>
        </p:nvSpPr>
        <p:spPr>
          <a:xfrm>
            <a:off x="10874687" y="-9"/>
            <a:ext cx="1317315" cy="1244904"/>
          </a:xfrm>
          <a:custGeom>
            <a:avLst/>
            <a:gdLst/>
            <a:ahLst/>
            <a:cxnLst/>
            <a:rect l="l" t="t" r="r" b="b"/>
            <a:pathLst>
              <a:path w="21600" h="21600" extrusionOk="0">
                <a:moveTo>
                  <a:pt x="21517" y="21600"/>
                </a:moveTo>
                <a:cubicBezTo>
                  <a:pt x="9633" y="21600"/>
                  <a:pt x="0" y="11929"/>
                  <a:pt x="0" y="0"/>
                </a:cubicBezTo>
                <a:lnTo>
                  <a:pt x="21600" y="0"/>
                </a:lnTo>
                <a:close/>
              </a:path>
            </a:pathLst>
          </a:custGeom>
          <a:solidFill>
            <a:schemeClr val="accent4"/>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2" name="Google Shape;52;p25"/>
          <p:cNvSpPr/>
          <p:nvPr/>
        </p:nvSpPr>
        <p:spPr>
          <a:xfrm>
            <a:off x="6210034" y="0"/>
            <a:ext cx="3792979" cy="1896490"/>
          </a:xfrm>
          <a:custGeom>
            <a:avLst/>
            <a:gdLst/>
            <a:ahLst/>
            <a:cxnLst/>
            <a:rect l="l" t="t" r="r" b="b"/>
            <a:pathLst>
              <a:path w="21600" h="21600" extrusionOk="0">
                <a:moveTo>
                  <a:pt x="21600" y="0"/>
                </a:moveTo>
                <a:cubicBezTo>
                  <a:pt x="21600" y="11929"/>
                  <a:pt x="16765" y="21600"/>
                  <a:pt x="10800" y="21600"/>
                </a:cubicBezTo>
                <a:cubicBezTo>
                  <a:pt x="4835" y="21600"/>
                  <a:pt x="0" y="11929"/>
                  <a:pt x="0" y="0"/>
                </a:cubicBezTo>
                <a:lnTo>
                  <a:pt x="10800" y="0"/>
                </a:lnTo>
                <a:close/>
              </a:path>
            </a:pathLst>
          </a:custGeom>
          <a:solidFill>
            <a:schemeClr val="accent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3" name="Google Shape;53;p25"/>
          <p:cNvSpPr/>
          <p:nvPr/>
        </p:nvSpPr>
        <p:spPr>
          <a:xfrm rot="5400000">
            <a:off x="9347265" y="2480753"/>
            <a:ext cx="3792978" cy="1896492"/>
          </a:xfrm>
          <a:custGeom>
            <a:avLst/>
            <a:gdLst/>
            <a:ahLst/>
            <a:cxnLst/>
            <a:rect l="l" t="t" r="r" b="b"/>
            <a:pathLst>
              <a:path w="21600" h="21600" extrusionOk="0">
                <a:moveTo>
                  <a:pt x="21600" y="0"/>
                </a:moveTo>
                <a:cubicBezTo>
                  <a:pt x="21600" y="11929"/>
                  <a:pt x="16765" y="21600"/>
                  <a:pt x="10800" y="21600"/>
                </a:cubicBezTo>
                <a:cubicBezTo>
                  <a:pt x="4835" y="21600"/>
                  <a:pt x="0" y="11929"/>
                  <a:pt x="0" y="0"/>
                </a:cubicBezTo>
                <a:lnTo>
                  <a:pt x="10800" y="0"/>
                </a:lnTo>
                <a:close/>
              </a:path>
            </a:pathLst>
          </a:custGeom>
          <a:solidFill>
            <a:srgbClr val="64B1BE"/>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4" name="Google Shape;54;p25"/>
          <p:cNvSpPr txBox="1">
            <a:spLocks noGrp="1"/>
          </p:cNvSpPr>
          <p:nvPr>
            <p:ph type="sldNum" idx="12"/>
          </p:nvPr>
        </p:nvSpPr>
        <p:spPr>
          <a:xfrm>
            <a:off x="8737600" y="6356350"/>
            <a:ext cx="168089" cy="147830"/>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000000"/>
              </a:buClr>
              <a:buSzPts val="1100"/>
              <a:buFont typeface="Arial"/>
              <a:buNone/>
              <a:defRPr>
                <a:latin typeface="Arial"/>
                <a:ea typeface="Arial"/>
                <a:cs typeface="Arial"/>
                <a:sym typeface="Arial"/>
              </a:defRPr>
            </a:lvl1pPr>
            <a:lvl2pPr marL="0" lvl="1" indent="0" algn="l">
              <a:lnSpc>
                <a:spcPct val="100000"/>
              </a:lnSpc>
              <a:spcBef>
                <a:spcPts val="0"/>
              </a:spcBef>
              <a:spcAft>
                <a:spcPts val="0"/>
              </a:spcAft>
              <a:buClr>
                <a:srgbClr val="000000"/>
              </a:buClr>
              <a:buSzPts val="1100"/>
              <a:buFont typeface="Arial"/>
              <a:buNone/>
              <a:defRPr>
                <a:latin typeface="Arial"/>
                <a:ea typeface="Arial"/>
                <a:cs typeface="Arial"/>
                <a:sym typeface="Arial"/>
              </a:defRPr>
            </a:lvl2pPr>
            <a:lvl3pPr marL="0" lvl="2" indent="0" algn="l">
              <a:lnSpc>
                <a:spcPct val="100000"/>
              </a:lnSpc>
              <a:spcBef>
                <a:spcPts val="0"/>
              </a:spcBef>
              <a:spcAft>
                <a:spcPts val="0"/>
              </a:spcAft>
              <a:buClr>
                <a:srgbClr val="000000"/>
              </a:buClr>
              <a:buSzPts val="1100"/>
              <a:buFont typeface="Arial"/>
              <a:buNone/>
              <a:defRPr>
                <a:latin typeface="Arial"/>
                <a:ea typeface="Arial"/>
                <a:cs typeface="Arial"/>
                <a:sym typeface="Arial"/>
              </a:defRPr>
            </a:lvl3pPr>
            <a:lvl4pPr marL="0" lvl="3" indent="0" algn="l">
              <a:lnSpc>
                <a:spcPct val="100000"/>
              </a:lnSpc>
              <a:spcBef>
                <a:spcPts val="0"/>
              </a:spcBef>
              <a:spcAft>
                <a:spcPts val="0"/>
              </a:spcAft>
              <a:buClr>
                <a:srgbClr val="000000"/>
              </a:buClr>
              <a:buSzPts val="1100"/>
              <a:buFont typeface="Arial"/>
              <a:buNone/>
              <a:defRPr>
                <a:latin typeface="Arial"/>
                <a:ea typeface="Arial"/>
                <a:cs typeface="Arial"/>
                <a:sym typeface="Arial"/>
              </a:defRPr>
            </a:lvl4pPr>
            <a:lvl5pPr marL="0" lvl="4" indent="0" algn="l">
              <a:lnSpc>
                <a:spcPct val="100000"/>
              </a:lnSpc>
              <a:spcBef>
                <a:spcPts val="0"/>
              </a:spcBef>
              <a:spcAft>
                <a:spcPts val="0"/>
              </a:spcAft>
              <a:buClr>
                <a:srgbClr val="000000"/>
              </a:buClr>
              <a:buSzPts val="1100"/>
              <a:buFont typeface="Arial"/>
              <a:buNone/>
              <a:defRPr>
                <a:latin typeface="Arial"/>
                <a:ea typeface="Arial"/>
                <a:cs typeface="Arial"/>
                <a:sym typeface="Arial"/>
              </a:defRPr>
            </a:lvl5pPr>
            <a:lvl6pPr marL="0" lvl="5" indent="0" algn="l">
              <a:lnSpc>
                <a:spcPct val="100000"/>
              </a:lnSpc>
              <a:spcBef>
                <a:spcPts val="0"/>
              </a:spcBef>
              <a:spcAft>
                <a:spcPts val="0"/>
              </a:spcAft>
              <a:buClr>
                <a:srgbClr val="000000"/>
              </a:buClr>
              <a:buSzPts val="1100"/>
              <a:buFont typeface="Arial"/>
              <a:buNone/>
              <a:defRPr>
                <a:latin typeface="Arial"/>
                <a:ea typeface="Arial"/>
                <a:cs typeface="Arial"/>
                <a:sym typeface="Arial"/>
              </a:defRPr>
            </a:lvl6pPr>
            <a:lvl7pPr marL="0" lvl="6" indent="0" algn="l">
              <a:lnSpc>
                <a:spcPct val="100000"/>
              </a:lnSpc>
              <a:spcBef>
                <a:spcPts val="0"/>
              </a:spcBef>
              <a:spcAft>
                <a:spcPts val="0"/>
              </a:spcAft>
              <a:buClr>
                <a:srgbClr val="000000"/>
              </a:buClr>
              <a:buSzPts val="1100"/>
              <a:buFont typeface="Arial"/>
              <a:buNone/>
              <a:defRPr>
                <a:latin typeface="Arial"/>
                <a:ea typeface="Arial"/>
                <a:cs typeface="Arial"/>
                <a:sym typeface="Arial"/>
              </a:defRPr>
            </a:lvl7pPr>
            <a:lvl8pPr marL="0" lvl="7" indent="0" algn="l">
              <a:lnSpc>
                <a:spcPct val="100000"/>
              </a:lnSpc>
              <a:spcBef>
                <a:spcPts val="0"/>
              </a:spcBef>
              <a:spcAft>
                <a:spcPts val="0"/>
              </a:spcAft>
              <a:buClr>
                <a:srgbClr val="000000"/>
              </a:buClr>
              <a:buSzPts val="1100"/>
              <a:buFont typeface="Arial"/>
              <a:buNone/>
              <a:defRPr>
                <a:latin typeface="Arial"/>
                <a:ea typeface="Arial"/>
                <a:cs typeface="Arial"/>
                <a:sym typeface="Arial"/>
              </a:defRPr>
            </a:lvl8pPr>
            <a:lvl9pPr marL="0" lvl="8" indent="0" algn="l">
              <a:lnSpc>
                <a:spcPct val="100000"/>
              </a:lnSpc>
              <a:spcBef>
                <a:spcPts val="0"/>
              </a:spcBef>
              <a:spcAft>
                <a:spcPts val="0"/>
              </a:spcAft>
              <a:buClr>
                <a:srgbClr val="000000"/>
              </a:buClr>
              <a:buSzPts val="1100"/>
              <a:buFont typeface="Arial"/>
              <a:buNone/>
              <a:defRPr>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‹Nr.›</a:t>
            </a:fld>
            <a:endParaRPr sz="1100" b="1" i="0" u="none" strike="noStrike" cap="none">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el 1">
  <p:cSld name="Titel 1">
    <p:spTree>
      <p:nvGrpSpPr>
        <p:cNvPr id="1" name="Shape 55"/>
        <p:cNvGrpSpPr/>
        <p:nvPr/>
      </p:nvGrpSpPr>
      <p:grpSpPr>
        <a:xfrm>
          <a:off x="0" y="0"/>
          <a:ext cx="0" cy="0"/>
          <a:chOff x="0" y="0"/>
          <a:chExt cx="0" cy="0"/>
        </a:xfrm>
      </p:grpSpPr>
      <p:pic>
        <p:nvPicPr>
          <p:cNvPr id="56" name="Google Shape;56;p26" descr="Grafik 3"/>
          <p:cNvPicPr preferRelativeResize="0"/>
          <p:nvPr/>
        </p:nvPicPr>
        <p:blipFill rotWithShape="1">
          <a:blip r:embed="rId2">
            <a:alphaModFix/>
          </a:blip>
          <a:srcRect/>
          <a:stretch/>
        </p:blipFill>
        <p:spPr>
          <a:xfrm>
            <a:off x="10419632" y="5890912"/>
            <a:ext cx="1307557" cy="713857"/>
          </a:xfrm>
          <a:prstGeom prst="rect">
            <a:avLst/>
          </a:prstGeom>
          <a:noFill/>
          <a:ln>
            <a:noFill/>
          </a:ln>
        </p:spPr>
      </p:pic>
      <p:sp>
        <p:nvSpPr>
          <p:cNvPr id="57" name="Google Shape;57;p26"/>
          <p:cNvSpPr/>
          <p:nvPr/>
        </p:nvSpPr>
        <p:spPr>
          <a:xfrm rot="10800000">
            <a:off x="331999" y="4831776"/>
            <a:ext cx="4356929" cy="2026224"/>
          </a:xfrm>
          <a:custGeom>
            <a:avLst/>
            <a:gdLst/>
            <a:ahLst/>
            <a:cxnLst/>
            <a:rect l="l" t="t" r="r" b="b"/>
            <a:pathLst>
              <a:path w="21600" h="21600" extrusionOk="0">
                <a:moveTo>
                  <a:pt x="21600" y="0"/>
                </a:moveTo>
                <a:cubicBezTo>
                  <a:pt x="21600" y="11929"/>
                  <a:pt x="16765" y="21600"/>
                  <a:pt x="10800" y="21600"/>
                </a:cubicBezTo>
                <a:cubicBezTo>
                  <a:pt x="4835" y="21600"/>
                  <a:pt x="0" y="11929"/>
                  <a:pt x="0" y="0"/>
                </a:cubicBezTo>
                <a:lnTo>
                  <a:pt x="10800" y="0"/>
                </a:lnTo>
                <a:close/>
              </a:path>
            </a:pathLst>
          </a:custGeom>
          <a:solidFill>
            <a:schemeClr val="accent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8" name="Google Shape;58;p26"/>
          <p:cNvSpPr txBox="1">
            <a:spLocks noGrp="1"/>
          </p:cNvSpPr>
          <p:nvPr>
            <p:ph type="title"/>
          </p:nvPr>
        </p:nvSpPr>
        <p:spPr>
          <a:xfrm>
            <a:off x="6309902" y="411479"/>
            <a:ext cx="5486402" cy="3291841"/>
          </a:xfrm>
          <a:prstGeom prst="rect">
            <a:avLst/>
          </a:prstGeom>
          <a:noFill/>
          <a:ln>
            <a:noFill/>
          </a:ln>
        </p:spPr>
        <p:txBody>
          <a:bodyPr spcFirstLastPara="1" wrap="square" lIns="0" tIns="0" rIns="0" bIns="0" anchor="b" anchorCtr="0">
            <a:normAutofit/>
          </a:bodyPr>
          <a:lstStyle>
            <a:lvl1pPr lvl="0" algn="l">
              <a:lnSpc>
                <a:spcPct val="80000"/>
              </a:lnSpc>
              <a:spcBef>
                <a:spcPts val="0"/>
              </a:spcBef>
              <a:spcAft>
                <a:spcPts val="0"/>
              </a:spcAft>
              <a:buClr>
                <a:srgbClr val="404040"/>
              </a:buClr>
              <a:buSzPts val="6000"/>
              <a:buFont typeface="Play"/>
              <a:buNone/>
              <a:defRPr sz="6000"/>
            </a:lvl1pPr>
            <a:lvl2pPr lvl="1" algn="l">
              <a:lnSpc>
                <a:spcPct val="80000"/>
              </a:lnSpc>
              <a:spcBef>
                <a:spcPts val="0"/>
              </a:spcBef>
              <a:spcAft>
                <a:spcPts val="0"/>
              </a:spcAft>
              <a:buClr>
                <a:srgbClr val="404040"/>
              </a:buClr>
              <a:buSzPts val="1800"/>
              <a:buNone/>
              <a:defRPr/>
            </a:lvl2pPr>
            <a:lvl3pPr lvl="2" algn="l">
              <a:lnSpc>
                <a:spcPct val="80000"/>
              </a:lnSpc>
              <a:spcBef>
                <a:spcPts val="0"/>
              </a:spcBef>
              <a:spcAft>
                <a:spcPts val="0"/>
              </a:spcAft>
              <a:buClr>
                <a:srgbClr val="404040"/>
              </a:buClr>
              <a:buSzPts val="1800"/>
              <a:buNone/>
              <a:defRPr/>
            </a:lvl3pPr>
            <a:lvl4pPr lvl="3" algn="l">
              <a:lnSpc>
                <a:spcPct val="80000"/>
              </a:lnSpc>
              <a:spcBef>
                <a:spcPts val="0"/>
              </a:spcBef>
              <a:spcAft>
                <a:spcPts val="0"/>
              </a:spcAft>
              <a:buClr>
                <a:srgbClr val="404040"/>
              </a:buClr>
              <a:buSzPts val="1800"/>
              <a:buNone/>
              <a:defRPr/>
            </a:lvl4pPr>
            <a:lvl5pPr lvl="4" algn="l">
              <a:lnSpc>
                <a:spcPct val="80000"/>
              </a:lnSpc>
              <a:spcBef>
                <a:spcPts val="0"/>
              </a:spcBef>
              <a:spcAft>
                <a:spcPts val="0"/>
              </a:spcAft>
              <a:buClr>
                <a:srgbClr val="404040"/>
              </a:buClr>
              <a:buSzPts val="1800"/>
              <a:buNone/>
              <a:defRPr/>
            </a:lvl5pPr>
            <a:lvl6pPr lvl="5" algn="l">
              <a:lnSpc>
                <a:spcPct val="80000"/>
              </a:lnSpc>
              <a:spcBef>
                <a:spcPts val="0"/>
              </a:spcBef>
              <a:spcAft>
                <a:spcPts val="0"/>
              </a:spcAft>
              <a:buClr>
                <a:srgbClr val="404040"/>
              </a:buClr>
              <a:buSzPts val="1800"/>
              <a:buNone/>
              <a:defRPr/>
            </a:lvl6pPr>
            <a:lvl7pPr lvl="6" algn="l">
              <a:lnSpc>
                <a:spcPct val="80000"/>
              </a:lnSpc>
              <a:spcBef>
                <a:spcPts val="0"/>
              </a:spcBef>
              <a:spcAft>
                <a:spcPts val="0"/>
              </a:spcAft>
              <a:buClr>
                <a:srgbClr val="404040"/>
              </a:buClr>
              <a:buSzPts val="1800"/>
              <a:buNone/>
              <a:defRPr/>
            </a:lvl7pPr>
            <a:lvl8pPr lvl="7" algn="l">
              <a:lnSpc>
                <a:spcPct val="80000"/>
              </a:lnSpc>
              <a:spcBef>
                <a:spcPts val="0"/>
              </a:spcBef>
              <a:spcAft>
                <a:spcPts val="0"/>
              </a:spcAft>
              <a:buClr>
                <a:srgbClr val="404040"/>
              </a:buClr>
              <a:buSzPts val="1800"/>
              <a:buNone/>
              <a:defRPr/>
            </a:lvl8pPr>
            <a:lvl9pPr lvl="8" algn="l">
              <a:lnSpc>
                <a:spcPct val="80000"/>
              </a:lnSpc>
              <a:spcBef>
                <a:spcPts val="0"/>
              </a:spcBef>
              <a:spcAft>
                <a:spcPts val="0"/>
              </a:spcAft>
              <a:buClr>
                <a:srgbClr val="404040"/>
              </a:buClr>
              <a:buSzPts val="1800"/>
              <a:buNone/>
              <a:defRPr/>
            </a:lvl9pPr>
          </a:lstStyle>
          <a:p>
            <a:endParaRPr/>
          </a:p>
        </p:txBody>
      </p:sp>
      <p:cxnSp>
        <p:nvCxnSpPr>
          <p:cNvPr id="59" name="Google Shape;59;p26"/>
          <p:cNvCxnSpPr/>
          <p:nvPr/>
        </p:nvCxnSpPr>
        <p:spPr>
          <a:xfrm>
            <a:off x="6309358" y="3950208"/>
            <a:ext cx="2133603" cy="3992"/>
          </a:xfrm>
          <a:prstGeom prst="straightConnector1">
            <a:avLst/>
          </a:prstGeom>
          <a:noFill/>
          <a:ln w="101600" cap="flat" cmpd="sng">
            <a:solidFill>
              <a:schemeClr val="accent3"/>
            </a:solidFill>
            <a:prstDash val="solid"/>
            <a:miter lim="8000"/>
            <a:headEnd type="none" w="sm" len="sm"/>
            <a:tailEnd type="none" w="sm" len="sm"/>
          </a:ln>
        </p:spPr>
      </p:cxnSp>
      <p:sp>
        <p:nvSpPr>
          <p:cNvPr id="60" name="Google Shape;60;p26"/>
          <p:cNvSpPr/>
          <p:nvPr/>
        </p:nvSpPr>
        <p:spPr>
          <a:xfrm rot="10800000">
            <a:off x="7748" y="5613104"/>
            <a:ext cx="1317315" cy="1244905"/>
          </a:xfrm>
          <a:custGeom>
            <a:avLst/>
            <a:gdLst/>
            <a:ahLst/>
            <a:cxnLst/>
            <a:rect l="l" t="t" r="r" b="b"/>
            <a:pathLst>
              <a:path w="21600" h="21600" extrusionOk="0">
                <a:moveTo>
                  <a:pt x="21517" y="21600"/>
                </a:moveTo>
                <a:cubicBezTo>
                  <a:pt x="9633" y="21600"/>
                  <a:pt x="0" y="11929"/>
                  <a:pt x="0" y="0"/>
                </a:cubicBezTo>
                <a:lnTo>
                  <a:pt x="21600" y="0"/>
                </a:lnTo>
                <a:close/>
              </a:path>
            </a:pathLst>
          </a:custGeom>
          <a:solidFill>
            <a:schemeClr val="accent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1" name="Google Shape;61;p26"/>
          <p:cNvSpPr/>
          <p:nvPr/>
        </p:nvSpPr>
        <p:spPr>
          <a:xfrm rot="-5400000">
            <a:off x="-524072" y="1350507"/>
            <a:ext cx="2127281" cy="1063641"/>
          </a:xfrm>
          <a:custGeom>
            <a:avLst/>
            <a:gdLst/>
            <a:ahLst/>
            <a:cxnLst/>
            <a:rect l="l" t="t" r="r" b="b"/>
            <a:pathLst>
              <a:path w="21600" h="21600" extrusionOk="0">
                <a:moveTo>
                  <a:pt x="21600" y="0"/>
                </a:moveTo>
                <a:cubicBezTo>
                  <a:pt x="21600" y="11929"/>
                  <a:pt x="16765" y="21600"/>
                  <a:pt x="10800" y="21600"/>
                </a:cubicBezTo>
                <a:cubicBezTo>
                  <a:pt x="4835" y="21600"/>
                  <a:pt x="0" y="11929"/>
                  <a:pt x="0" y="0"/>
                </a:cubicBezTo>
                <a:lnTo>
                  <a:pt x="10800" y="0"/>
                </a:lnTo>
                <a:close/>
              </a:path>
            </a:pathLst>
          </a:custGeom>
          <a:solidFill>
            <a:schemeClr val="accent4"/>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2" name="Google Shape;62;p26"/>
          <p:cNvSpPr txBox="1">
            <a:spLocks noGrp="1"/>
          </p:cNvSpPr>
          <p:nvPr>
            <p:ph type="sldNum" idx="12"/>
          </p:nvPr>
        </p:nvSpPr>
        <p:spPr>
          <a:xfrm>
            <a:off x="8737600" y="6356350"/>
            <a:ext cx="168089" cy="165100"/>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1pPr>
            <a:lvl2pPr marL="0" lvl="1"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2pPr>
            <a:lvl3pPr marL="0" lvl="2"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3pPr>
            <a:lvl4pPr marL="0" lvl="3"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4pPr>
            <a:lvl5pPr marL="0" lvl="4"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5pPr>
            <a:lvl6pPr marL="0" lvl="5"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6pPr>
            <a:lvl7pPr marL="0" lvl="6"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7pPr>
            <a:lvl8pPr marL="0" lvl="7"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8pPr>
            <a:lvl9pPr marL="0" lvl="8"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Agenda 1">
  <p:cSld name="Agenda 1">
    <p:spTree>
      <p:nvGrpSpPr>
        <p:cNvPr id="1" name="Shape 63"/>
        <p:cNvGrpSpPr/>
        <p:nvPr/>
      </p:nvGrpSpPr>
      <p:grpSpPr>
        <a:xfrm>
          <a:off x="0" y="0"/>
          <a:ext cx="0" cy="0"/>
          <a:chOff x="0" y="0"/>
          <a:chExt cx="0" cy="0"/>
        </a:xfrm>
      </p:grpSpPr>
      <p:pic>
        <p:nvPicPr>
          <p:cNvPr id="64" name="Google Shape;64;p27" descr="Grafik 3"/>
          <p:cNvPicPr preferRelativeResize="0"/>
          <p:nvPr/>
        </p:nvPicPr>
        <p:blipFill rotWithShape="1">
          <a:blip r:embed="rId2">
            <a:alphaModFix/>
          </a:blip>
          <a:srcRect/>
          <a:stretch/>
        </p:blipFill>
        <p:spPr>
          <a:xfrm>
            <a:off x="10419632" y="5890912"/>
            <a:ext cx="1307557" cy="713857"/>
          </a:xfrm>
          <a:prstGeom prst="rect">
            <a:avLst/>
          </a:prstGeom>
          <a:noFill/>
          <a:ln>
            <a:noFill/>
          </a:ln>
        </p:spPr>
      </p:pic>
      <p:sp>
        <p:nvSpPr>
          <p:cNvPr id="65" name="Google Shape;65;p27"/>
          <p:cNvSpPr/>
          <p:nvPr/>
        </p:nvSpPr>
        <p:spPr>
          <a:xfrm>
            <a:off x="9879382" y="-2"/>
            <a:ext cx="2338192" cy="1169098"/>
          </a:xfrm>
          <a:custGeom>
            <a:avLst/>
            <a:gdLst/>
            <a:ahLst/>
            <a:cxnLst/>
            <a:rect l="l" t="t" r="r" b="b"/>
            <a:pathLst>
              <a:path w="21600" h="21600" extrusionOk="0">
                <a:moveTo>
                  <a:pt x="21600" y="0"/>
                </a:moveTo>
                <a:cubicBezTo>
                  <a:pt x="21600" y="11929"/>
                  <a:pt x="16765" y="21600"/>
                  <a:pt x="10800" y="21600"/>
                </a:cubicBezTo>
                <a:cubicBezTo>
                  <a:pt x="4835" y="21600"/>
                  <a:pt x="0" y="11929"/>
                  <a:pt x="0" y="0"/>
                </a:cubicBezTo>
                <a:lnTo>
                  <a:pt x="10800" y="0"/>
                </a:lnTo>
                <a:close/>
              </a:path>
            </a:pathLst>
          </a:custGeom>
          <a:solidFill>
            <a:schemeClr val="accent4"/>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 name="Google Shape;66;p27"/>
          <p:cNvSpPr txBox="1">
            <a:spLocks noGrp="1"/>
          </p:cNvSpPr>
          <p:nvPr>
            <p:ph type="title"/>
          </p:nvPr>
        </p:nvSpPr>
        <p:spPr>
          <a:xfrm>
            <a:off x="594359" y="189572"/>
            <a:ext cx="6787748" cy="1593508"/>
          </a:xfrm>
          <a:prstGeom prst="rect">
            <a:avLst/>
          </a:prstGeom>
          <a:noFill/>
          <a:ln>
            <a:noFill/>
          </a:ln>
        </p:spPr>
        <p:txBody>
          <a:bodyPr spcFirstLastPara="1" wrap="square" lIns="0" tIns="0" rIns="0" bIns="0" anchor="b" anchorCtr="0">
            <a:normAutofit/>
          </a:bodyPr>
          <a:lstStyle>
            <a:lvl1pPr lvl="0" algn="l">
              <a:lnSpc>
                <a:spcPct val="80000"/>
              </a:lnSpc>
              <a:spcBef>
                <a:spcPts val="0"/>
              </a:spcBef>
              <a:spcAft>
                <a:spcPts val="0"/>
              </a:spcAft>
              <a:buClr>
                <a:srgbClr val="404040"/>
              </a:buClr>
              <a:buSzPts val="4400"/>
              <a:buFont typeface="Play"/>
              <a:buNone/>
              <a:defRPr/>
            </a:lvl1pPr>
            <a:lvl2pPr lvl="1" algn="l">
              <a:lnSpc>
                <a:spcPct val="80000"/>
              </a:lnSpc>
              <a:spcBef>
                <a:spcPts val="0"/>
              </a:spcBef>
              <a:spcAft>
                <a:spcPts val="0"/>
              </a:spcAft>
              <a:buClr>
                <a:srgbClr val="404040"/>
              </a:buClr>
              <a:buSzPts val="1800"/>
              <a:buNone/>
              <a:defRPr/>
            </a:lvl2pPr>
            <a:lvl3pPr lvl="2" algn="l">
              <a:lnSpc>
                <a:spcPct val="80000"/>
              </a:lnSpc>
              <a:spcBef>
                <a:spcPts val="0"/>
              </a:spcBef>
              <a:spcAft>
                <a:spcPts val="0"/>
              </a:spcAft>
              <a:buClr>
                <a:srgbClr val="404040"/>
              </a:buClr>
              <a:buSzPts val="1800"/>
              <a:buNone/>
              <a:defRPr/>
            </a:lvl3pPr>
            <a:lvl4pPr lvl="3" algn="l">
              <a:lnSpc>
                <a:spcPct val="80000"/>
              </a:lnSpc>
              <a:spcBef>
                <a:spcPts val="0"/>
              </a:spcBef>
              <a:spcAft>
                <a:spcPts val="0"/>
              </a:spcAft>
              <a:buClr>
                <a:srgbClr val="404040"/>
              </a:buClr>
              <a:buSzPts val="1800"/>
              <a:buNone/>
              <a:defRPr/>
            </a:lvl4pPr>
            <a:lvl5pPr lvl="4" algn="l">
              <a:lnSpc>
                <a:spcPct val="80000"/>
              </a:lnSpc>
              <a:spcBef>
                <a:spcPts val="0"/>
              </a:spcBef>
              <a:spcAft>
                <a:spcPts val="0"/>
              </a:spcAft>
              <a:buClr>
                <a:srgbClr val="404040"/>
              </a:buClr>
              <a:buSzPts val="1800"/>
              <a:buNone/>
              <a:defRPr/>
            </a:lvl5pPr>
            <a:lvl6pPr lvl="5" algn="l">
              <a:lnSpc>
                <a:spcPct val="80000"/>
              </a:lnSpc>
              <a:spcBef>
                <a:spcPts val="0"/>
              </a:spcBef>
              <a:spcAft>
                <a:spcPts val="0"/>
              </a:spcAft>
              <a:buClr>
                <a:srgbClr val="404040"/>
              </a:buClr>
              <a:buSzPts val="1800"/>
              <a:buNone/>
              <a:defRPr/>
            </a:lvl6pPr>
            <a:lvl7pPr lvl="6" algn="l">
              <a:lnSpc>
                <a:spcPct val="80000"/>
              </a:lnSpc>
              <a:spcBef>
                <a:spcPts val="0"/>
              </a:spcBef>
              <a:spcAft>
                <a:spcPts val="0"/>
              </a:spcAft>
              <a:buClr>
                <a:srgbClr val="404040"/>
              </a:buClr>
              <a:buSzPts val="1800"/>
              <a:buNone/>
              <a:defRPr/>
            </a:lvl7pPr>
            <a:lvl8pPr lvl="7" algn="l">
              <a:lnSpc>
                <a:spcPct val="80000"/>
              </a:lnSpc>
              <a:spcBef>
                <a:spcPts val="0"/>
              </a:spcBef>
              <a:spcAft>
                <a:spcPts val="0"/>
              </a:spcAft>
              <a:buClr>
                <a:srgbClr val="404040"/>
              </a:buClr>
              <a:buSzPts val="1800"/>
              <a:buNone/>
              <a:defRPr/>
            </a:lvl8pPr>
            <a:lvl9pPr lvl="8" algn="l">
              <a:lnSpc>
                <a:spcPct val="80000"/>
              </a:lnSpc>
              <a:spcBef>
                <a:spcPts val="0"/>
              </a:spcBef>
              <a:spcAft>
                <a:spcPts val="0"/>
              </a:spcAft>
              <a:buClr>
                <a:srgbClr val="404040"/>
              </a:buClr>
              <a:buSzPts val="1800"/>
              <a:buNone/>
              <a:defRPr/>
            </a:lvl9pPr>
          </a:lstStyle>
          <a:p>
            <a:endParaRPr/>
          </a:p>
        </p:txBody>
      </p:sp>
      <p:sp>
        <p:nvSpPr>
          <p:cNvPr id="67" name="Google Shape;67;p27"/>
          <p:cNvSpPr txBox="1">
            <a:spLocks noGrp="1"/>
          </p:cNvSpPr>
          <p:nvPr>
            <p:ph type="body" idx="1"/>
          </p:nvPr>
        </p:nvSpPr>
        <p:spPr>
          <a:xfrm>
            <a:off x="594359" y="2281918"/>
            <a:ext cx="6787747" cy="3708518"/>
          </a:xfrm>
          <a:prstGeom prst="rect">
            <a:avLst/>
          </a:prstGeom>
          <a:noFill/>
          <a:ln>
            <a:noFill/>
          </a:ln>
        </p:spPr>
        <p:txBody>
          <a:bodyPr spcFirstLastPara="1" wrap="square" lIns="0" tIns="0" rIns="0" bIns="0" anchor="t" anchorCtr="0">
            <a:normAutofit/>
          </a:bodyPr>
          <a:lstStyle>
            <a:lvl1pPr marL="457200" lvl="0" indent="-228600" algn="l">
              <a:lnSpc>
                <a:spcPct val="80000"/>
              </a:lnSpc>
              <a:spcBef>
                <a:spcPts val="2200"/>
              </a:spcBef>
              <a:spcAft>
                <a:spcPts val="0"/>
              </a:spcAft>
              <a:buClr>
                <a:schemeClr val="accent4"/>
              </a:buClr>
              <a:buSzPts val="2400"/>
              <a:buFont typeface="Arial"/>
              <a:buNone/>
              <a:defRPr sz="2400" b="1">
                <a:solidFill>
                  <a:schemeClr val="accent4"/>
                </a:solidFill>
              </a:defRPr>
            </a:lvl1pPr>
            <a:lvl2pPr marL="914400" lvl="1" indent="-381000" algn="l">
              <a:lnSpc>
                <a:spcPct val="80000"/>
              </a:lnSpc>
              <a:spcBef>
                <a:spcPts val="2200"/>
              </a:spcBef>
              <a:spcAft>
                <a:spcPts val="0"/>
              </a:spcAft>
              <a:buClr>
                <a:schemeClr val="accent4"/>
              </a:buClr>
              <a:buSzPts val="2400"/>
              <a:buFont typeface="Arial"/>
              <a:buChar char="•"/>
              <a:defRPr sz="2400" b="1">
                <a:solidFill>
                  <a:schemeClr val="accent4"/>
                </a:solidFill>
              </a:defRPr>
            </a:lvl2pPr>
            <a:lvl3pPr marL="1371600" lvl="2" indent="-381000" algn="l">
              <a:lnSpc>
                <a:spcPct val="80000"/>
              </a:lnSpc>
              <a:spcBef>
                <a:spcPts val="2200"/>
              </a:spcBef>
              <a:spcAft>
                <a:spcPts val="0"/>
              </a:spcAft>
              <a:buClr>
                <a:schemeClr val="accent4"/>
              </a:buClr>
              <a:buSzPts val="2400"/>
              <a:buFont typeface="Arial"/>
              <a:buChar char="•"/>
              <a:defRPr sz="2400" b="1">
                <a:solidFill>
                  <a:schemeClr val="accent4"/>
                </a:solidFill>
              </a:defRPr>
            </a:lvl3pPr>
            <a:lvl4pPr marL="1828800" lvl="3" indent="-381000" algn="l">
              <a:lnSpc>
                <a:spcPct val="80000"/>
              </a:lnSpc>
              <a:spcBef>
                <a:spcPts val="2200"/>
              </a:spcBef>
              <a:spcAft>
                <a:spcPts val="0"/>
              </a:spcAft>
              <a:buClr>
                <a:schemeClr val="accent4"/>
              </a:buClr>
              <a:buSzPts val="2400"/>
              <a:buFont typeface="Arial"/>
              <a:buChar char="•"/>
              <a:defRPr sz="2400" b="1">
                <a:solidFill>
                  <a:schemeClr val="accent4"/>
                </a:solidFill>
              </a:defRPr>
            </a:lvl4pPr>
            <a:lvl5pPr marL="2286000" lvl="4" indent="-381000" algn="l">
              <a:lnSpc>
                <a:spcPct val="80000"/>
              </a:lnSpc>
              <a:spcBef>
                <a:spcPts val="2200"/>
              </a:spcBef>
              <a:spcAft>
                <a:spcPts val="0"/>
              </a:spcAft>
              <a:buClr>
                <a:schemeClr val="accent4"/>
              </a:buClr>
              <a:buSzPts val="2400"/>
              <a:buFont typeface="Arial"/>
              <a:buChar char="•"/>
              <a:defRPr sz="2400" b="1">
                <a:solidFill>
                  <a:schemeClr val="accent4"/>
                </a:solidFill>
              </a:defRPr>
            </a:lvl5pPr>
            <a:lvl6pPr marL="2743200" lvl="5" indent="-342900" algn="l">
              <a:lnSpc>
                <a:spcPct val="90000"/>
              </a:lnSpc>
              <a:spcBef>
                <a:spcPts val="1000"/>
              </a:spcBef>
              <a:spcAft>
                <a:spcPts val="0"/>
              </a:spcAft>
              <a:buClr>
                <a:srgbClr val="404040"/>
              </a:buClr>
              <a:buSzPts val="1800"/>
              <a:buChar char="•"/>
              <a:defRPr/>
            </a:lvl6pPr>
            <a:lvl7pPr marL="3200400" lvl="6" indent="-342900" algn="l">
              <a:lnSpc>
                <a:spcPct val="90000"/>
              </a:lnSpc>
              <a:spcBef>
                <a:spcPts val="1000"/>
              </a:spcBef>
              <a:spcAft>
                <a:spcPts val="0"/>
              </a:spcAft>
              <a:buClr>
                <a:srgbClr val="404040"/>
              </a:buClr>
              <a:buSzPts val="1800"/>
              <a:buChar char="•"/>
              <a:defRPr/>
            </a:lvl7pPr>
            <a:lvl8pPr marL="3657600" lvl="7" indent="-342900" algn="l">
              <a:lnSpc>
                <a:spcPct val="90000"/>
              </a:lnSpc>
              <a:spcBef>
                <a:spcPts val="1000"/>
              </a:spcBef>
              <a:spcAft>
                <a:spcPts val="0"/>
              </a:spcAft>
              <a:buClr>
                <a:srgbClr val="404040"/>
              </a:buClr>
              <a:buSzPts val="1800"/>
              <a:buChar char="•"/>
              <a:defRPr/>
            </a:lvl8pPr>
            <a:lvl9pPr marL="4114800" lvl="8" indent="-342900" algn="l">
              <a:lnSpc>
                <a:spcPct val="90000"/>
              </a:lnSpc>
              <a:spcBef>
                <a:spcPts val="1000"/>
              </a:spcBef>
              <a:spcAft>
                <a:spcPts val="0"/>
              </a:spcAft>
              <a:buClr>
                <a:srgbClr val="404040"/>
              </a:buClr>
              <a:buSzPts val="1800"/>
              <a:buChar char="•"/>
              <a:defRPr/>
            </a:lvl9pPr>
          </a:lstStyle>
          <a:p>
            <a:endParaRPr/>
          </a:p>
        </p:txBody>
      </p:sp>
      <p:cxnSp>
        <p:nvCxnSpPr>
          <p:cNvPr id="68" name="Google Shape;68;p27"/>
          <p:cNvCxnSpPr/>
          <p:nvPr/>
        </p:nvCxnSpPr>
        <p:spPr>
          <a:xfrm>
            <a:off x="594360" y="2148839"/>
            <a:ext cx="2130552" cy="2"/>
          </a:xfrm>
          <a:prstGeom prst="straightConnector1">
            <a:avLst/>
          </a:prstGeom>
          <a:noFill/>
          <a:ln w="101600" cap="flat" cmpd="sng">
            <a:solidFill>
              <a:schemeClr val="accent4"/>
            </a:solidFill>
            <a:prstDash val="solid"/>
            <a:miter lim="8000"/>
            <a:headEnd type="none" w="sm" len="sm"/>
            <a:tailEnd type="none" w="sm" len="sm"/>
          </a:ln>
        </p:spPr>
      </p:cxnSp>
      <p:sp>
        <p:nvSpPr>
          <p:cNvPr id="69" name="Google Shape;69;p27"/>
          <p:cNvSpPr/>
          <p:nvPr/>
        </p:nvSpPr>
        <p:spPr>
          <a:xfrm>
            <a:off x="8076006" y="-1"/>
            <a:ext cx="1393348" cy="706091"/>
          </a:xfrm>
          <a:custGeom>
            <a:avLst/>
            <a:gdLst/>
            <a:ahLst/>
            <a:cxnLst/>
            <a:rect l="l" t="t" r="r" b="b"/>
            <a:pathLst>
              <a:path w="21600" h="21600" extrusionOk="0">
                <a:moveTo>
                  <a:pt x="21600" y="0"/>
                </a:moveTo>
                <a:cubicBezTo>
                  <a:pt x="21600" y="11929"/>
                  <a:pt x="16765" y="21600"/>
                  <a:pt x="10800" y="21600"/>
                </a:cubicBezTo>
                <a:cubicBezTo>
                  <a:pt x="4835" y="21600"/>
                  <a:pt x="0" y="11929"/>
                  <a:pt x="0" y="0"/>
                </a:cubicBezTo>
                <a:lnTo>
                  <a:pt x="10800" y="0"/>
                </a:lnTo>
                <a:close/>
              </a:path>
            </a:pathLst>
          </a:custGeom>
          <a:solidFill>
            <a:srgbClr val="65B2BE"/>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 name="Google Shape;70;p27"/>
          <p:cNvSpPr/>
          <p:nvPr/>
        </p:nvSpPr>
        <p:spPr>
          <a:xfrm>
            <a:off x="9723418" y="301731"/>
            <a:ext cx="846745" cy="808716"/>
          </a:xfrm>
          <a:prstGeom prst="ellipse">
            <a:avLst/>
          </a:prstGeom>
          <a:solidFill>
            <a:schemeClr val="accent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 name="Google Shape;71;p27"/>
          <p:cNvSpPr txBox="1">
            <a:spLocks noGrp="1"/>
          </p:cNvSpPr>
          <p:nvPr>
            <p:ph type="sldNum" idx="12"/>
          </p:nvPr>
        </p:nvSpPr>
        <p:spPr>
          <a:xfrm>
            <a:off x="594359" y="6332220"/>
            <a:ext cx="168089" cy="165101"/>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1pPr>
            <a:lvl2pPr marL="0" lvl="1"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2pPr>
            <a:lvl3pPr marL="0" lvl="2"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3pPr>
            <a:lvl4pPr marL="0" lvl="3"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4pPr>
            <a:lvl5pPr marL="0" lvl="4"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5pPr>
            <a:lvl6pPr marL="0" lvl="5"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6pPr>
            <a:lvl7pPr marL="0" lvl="6"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7pPr>
            <a:lvl8pPr marL="0" lvl="7"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8pPr>
            <a:lvl9pPr marL="0" lvl="8"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el 2">
  <p:cSld name="Titel 2">
    <p:spTree>
      <p:nvGrpSpPr>
        <p:cNvPr id="1" name="Shape 72"/>
        <p:cNvGrpSpPr/>
        <p:nvPr/>
      </p:nvGrpSpPr>
      <p:grpSpPr>
        <a:xfrm>
          <a:off x="0" y="0"/>
          <a:ext cx="0" cy="0"/>
          <a:chOff x="0" y="0"/>
          <a:chExt cx="0" cy="0"/>
        </a:xfrm>
      </p:grpSpPr>
      <p:pic>
        <p:nvPicPr>
          <p:cNvPr id="73" name="Google Shape;73;p28" descr="Grafik 3"/>
          <p:cNvPicPr preferRelativeResize="0"/>
          <p:nvPr/>
        </p:nvPicPr>
        <p:blipFill rotWithShape="1">
          <a:blip r:embed="rId2">
            <a:alphaModFix/>
          </a:blip>
          <a:srcRect/>
          <a:stretch/>
        </p:blipFill>
        <p:spPr>
          <a:xfrm>
            <a:off x="10419632" y="5890912"/>
            <a:ext cx="1307557" cy="713857"/>
          </a:xfrm>
          <a:prstGeom prst="rect">
            <a:avLst/>
          </a:prstGeom>
          <a:noFill/>
          <a:ln>
            <a:noFill/>
          </a:ln>
        </p:spPr>
      </p:pic>
      <p:sp>
        <p:nvSpPr>
          <p:cNvPr id="74" name="Google Shape;74;p28"/>
          <p:cNvSpPr txBox="1">
            <a:spLocks noGrp="1"/>
          </p:cNvSpPr>
          <p:nvPr>
            <p:ph type="title"/>
          </p:nvPr>
        </p:nvSpPr>
        <p:spPr>
          <a:xfrm>
            <a:off x="6299834" y="430529"/>
            <a:ext cx="5486402" cy="3291841"/>
          </a:xfrm>
          <a:prstGeom prst="rect">
            <a:avLst/>
          </a:prstGeom>
          <a:noFill/>
          <a:ln>
            <a:noFill/>
          </a:ln>
        </p:spPr>
        <p:txBody>
          <a:bodyPr spcFirstLastPara="1" wrap="square" lIns="0" tIns="0" rIns="0" bIns="0" anchor="b" anchorCtr="0">
            <a:normAutofit/>
          </a:bodyPr>
          <a:lstStyle>
            <a:lvl1pPr lvl="0" algn="l">
              <a:lnSpc>
                <a:spcPct val="80000"/>
              </a:lnSpc>
              <a:spcBef>
                <a:spcPts val="0"/>
              </a:spcBef>
              <a:spcAft>
                <a:spcPts val="0"/>
              </a:spcAft>
              <a:buClr>
                <a:srgbClr val="404040"/>
              </a:buClr>
              <a:buSzPts val="6000"/>
              <a:buFont typeface="Play"/>
              <a:buNone/>
              <a:defRPr sz="6000"/>
            </a:lvl1pPr>
            <a:lvl2pPr lvl="1" algn="l">
              <a:lnSpc>
                <a:spcPct val="80000"/>
              </a:lnSpc>
              <a:spcBef>
                <a:spcPts val="0"/>
              </a:spcBef>
              <a:spcAft>
                <a:spcPts val="0"/>
              </a:spcAft>
              <a:buClr>
                <a:srgbClr val="404040"/>
              </a:buClr>
              <a:buSzPts val="1800"/>
              <a:buNone/>
              <a:defRPr/>
            </a:lvl2pPr>
            <a:lvl3pPr lvl="2" algn="l">
              <a:lnSpc>
                <a:spcPct val="80000"/>
              </a:lnSpc>
              <a:spcBef>
                <a:spcPts val="0"/>
              </a:spcBef>
              <a:spcAft>
                <a:spcPts val="0"/>
              </a:spcAft>
              <a:buClr>
                <a:srgbClr val="404040"/>
              </a:buClr>
              <a:buSzPts val="1800"/>
              <a:buNone/>
              <a:defRPr/>
            </a:lvl3pPr>
            <a:lvl4pPr lvl="3" algn="l">
              <a:lnSpc>
                <a:spcPct val="80000"/>
              </a:lnSpc>
              <a:spcBef>
                <a:spcPts val="0"/>
              </a:spcBef>
              <a:spcAft>
                <a:spcPts val="0"/>
              </a:spcAft>
              <a:buClr>
                <a:srgbClr val="404040"/>
              </a:buClr>
              <a:buSzPts val="1800"/>
              <a:buNone/>
              <a:defRPr/>
            </a:lvl4pPr>
            <a:lvl5pPr lvl="4" algn="l">
              <a:lnSpc>
                <a:spcPct val="80000"/>
              </a:lnSpc>
              <a:spcBef>
                <a:spcPts val="0"/>
              </a:spcBef>
              <a:spcAft>
                <a:spcPts val="0"/>
              </a:spcAft>
              <a:buClr>
                <a:srgbClr val="404040"/>
              </a:buClr>
              <a:buSzPts val="1800"/>
              <a:buNone/>
              <a:defRPr/>
            </a:lvl5pPr>
            <a:lvl6pPr lvl="5" algn="l">
              <a:lnSpc>
                <a:spcPct val="80000"/>
              </a:lnSpc>
              <a:spcBef>
                <a:spcPts val="0"/>
              </a:spcBef>
              <a:spcAft>
                <a:spcPts val="0"/>
              </a:spcAft>
              <a:buClr>
                <a:srgbClr val="404040"/>
              </a:buClr>
              <a:buSzPts val="1800"/>
              <a:buNone/>
              <a:defRPr/>
            </a:lvl6pPr>
            <a:lvl7pPr lvl="6" algn="l">
              <a:lnSpc>
                <a:spcPct val="80000"/>
              </a:lnSpc>
              <a:spcBef>
                <a:spcPts val="0"/>
              </a:spcBef>
              <a:spcAft>
                <a:spcPts val="0"/>
              </a:spcAft>
              <a:buClr>
                <a:srgbClr val="404040"/>
              </a:buClr>
              <a:buSzPts val="1800"/>
              <a:buNone/>
              <a:defRPr/>
            </a:lvl7pPr>
            <a:lvl8pPr lvl="7" algn="l">
              <a:lnSpc>
                <a:spcPct val="80000"/>
              </a:lnSpc>
              <a:spcBef>
                <a:spcPts val="0"/>
              </a:spcBef>
              <a:spcAft>
                <a:spcPts val="0"/>
              </a:spcAft>
              <a:buClr>
                <a:srgbClr val="404040"/>
              </a:buClr>
              <a:buSzPts val="1800"/>
              <a:buNone/>
              <a:defRPr/>
            </a:lvl8pPr>
            <a:lvl9pPr lvl="8" algn="l">
              <a:lnSpc>
                <a:spcPct val="80000"/>
              </a:lnSpc>
              <a:spcBef>
                <a:spcPts val="0"/>
              </a:spcBef>
              <a:spcAft>
                <a:spcPts val="0"/>
              </a:spcAft>
              <a:buClr>
                <a:srgbClr val="404040"/>
              </a:buClr>
              <a:buSzPts val="1800"/>
              <a:buNone/>
              <a:defRPr/>
            </a:lvl9pPr>
          </a:lstStyle>
          <a:p>
            <a:endParaRPr/>
          </a:p>
        </p:txBody>
      </p:sp>
      <p:sp>
        <p:nvSpPr>
          <p:cNvPr id="75" name="Google Shape;75;p28"/>
          <p:cNvSpPr txBox="1">
            <a:spLocks noGrp="1"/>
          </p:cNvSpPr>
          <p:nvPr>
            <p:ph type="body" idx="1"/>
          </p:nvPr>
        </p:nvSpPr>
        <p:spPr>
          <a:xfrm>
            <a:off x="6299834" y="4568602"/>
            <a:ext cx="5486402" cy="164592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accent4"/>
              </a:buClr>
              <a:buSzPts val="2400"/>
              <a:buFont typeface="Arial"/>
              <a:buNone/>
              <a:defRPr sz="2400" b="1">
                <a:solidFill>
                  <a:schemeClr val="accent4"/>
                </a:solidFill>
              </a:defRPr>
            </a:lvl1pPr>
            <a:lvl2pPr marL="914400" lvl="1" indent="-381000" algn="l">
              <a:lnSpc>
                <a:spcPct val="90000"/>
              </a:lnSpc>
              <a:spcBef>
                <a:spcPts val="1000"/>
              </a:spcBef>
              <a:spcAft>
                <a:spcPts val="0"/>
              </a:spcAft>
              <a:buClr>
                <a:schemeClr val="accent4"/>
              </a:buClr>
              <a:buSzPts val="2400"/>
              <a:buFont typeface="Arial"/>
              <a:buChar char="•"/>
              <a:defRPr sz="2400" b="1">
                <a:solidFill>
                  <a:schemeClr val="accent4"/>
                </a:solidFill>
              </a:defRPr>
            </a:lvl2pPr>
            <a:lvl3pPr marL="1371600" lvl="2" indent="-381000" algn="l">
              <a:lnSpc>
                <a:spcPct val="90000"/>
              </a:lnSpc>
              <a:spcBef>
                <a:spcPts val="1000"/>
              </a:spcBef>
              <a:spcAft>
                <a:spcPts val="0"/>
              </a:spcAft>
              <a:buClr>
                <a:schemeClr val="accent4"/>
              </a:buClr>
              <a:buSzPts val="2400"/>
              <a:buFont typeface="Arial"/>
              <a:buChar char="•"/>
              <a:defRPr sz="2400" b="1">
                <a:solidFill>
                  <a:schemeClr val="accent4"/>
                </a:solidFill>
              </a:defRPr>
            </a:lvl3pPr>
            <a:lvl4pPr marL="1828800" lvl="3" indent="-381000" algn="l">
              <a:lnSpc>
                <a:spcPct val="90000"/>
              </a:lnSpc>
              <a:spcBef>
                <a:spcPts val="1000"/>
              </a:spcBef>
              <a:spcAft>
                <a:spcPts val="0"/>
              </a:spcAft>
              <a:buClr>
                <a:schemeClr val="accent4"/>
              </a:buClr>
              <a:buSzPts val="2400"/>
              <a:buFont typeface="Arial"/>
              <a:buChar char="•"/>
              <a:defRPr sz="2400" b="1">
                <a:solidFill>
                  <a:schemeClr val="accent4"/>
                </a:solidFill>
              </a:defRPr>
            </a:lvl4pPr>
            <a:lvl5pPr marL="2286000" lvl="4" indent="-381000" algn="l">
              <a:lnSpc>
                <a:spcPct val="90000"/>
              </a:lnSpc>
              <a:spcBef>
                <a:spcPts val="1000"/>
              </a:spcBef>
              <a:spcAft>
                <a:spcPts val="0"/>
              </a:spcAft>
              <a:buClr>
                <a:schemeClr val="accent4"/>
              </a:buClr>
              <a:buSzPts val="2400"/>
              <a:buFont typeface="Arial"/>
              <a:buChar char="•"/>
              <a:defRPr sz="2400" b="1">
                <a:solidFill>
                  <a:schemeClr val="accent4"/>
                </a:solidFill>
              </a:defRPr>
            </a:lvl5pPr>
            <a:lvl6pPr marL="2743200" lvl="5" indent="-342900" algn="l">
              <a:lnSpc>
                <a:spcPct val="90000"/>
              </a:lnSpc>
              <a:spcBef>
                <a:spcPts val="1000"/>
              </a:spcBef>
              <a:spcAft>
                <a:spcPts val="0"/>
              </a:spcAft>
              <a:buClr>
                <a:srgbClr val="404040"/>
              </a:buClr>
              <a:buSzPts val="1800"/>
              <a:buChar char="•"/>
              <a:defRPr/>
            </a:lvl6pPr>
            <a:lvl7pPr marL="3200400" lvl="6" indent="-342900" algn="l">
              <a:lnSpc>
                <a:spcPct val="90000"/>
              </a:lnSpc>
              <a:spcBef>
                <a:spcPts val="1000"/>
              </a:spcBef>
              <a:spcAft>
                <a:spcPts val="0"/>
              </a:spcAft>
              <a:buClr>
                <a:srgbClr val="404040"/>
              </a:buClr>
              <a:buSzPts val="1800"/>
              <a:buChar char="•"/>
              <a:defRPr/>
            </a:lvl7pPr>
            <a:lvl8pPr marL="3657600" lvl="7" indent="-342900" algn="l">
              <a:lnSpc>
                <a:spcPct val="90000"/>
              </a:lnSpc>
              <a:spcBef>
                <a:spcPts val="1000"/>
              </a:spcBef>
              <a:spcAft>
                <a:spcPts val="0"/>
              </a:spcAft>
              <a:buClr>
                <a:srgbClr val="404040"/>
              </a:buClr>
              <a:buSzPts val="1800"/>
              <a:buChar char="•"/>
              <a:defRPr/>
            </a:lvl8pPr>
            <a:lvl9pPr marL="4114800" lvl="8" indent="-342900" algn="l">
              <a:lnSpc>
                <a:spcPct val="90000"/>
              </a:lnSpc>
              <a:spcBef>
                <a:spcPts val="1000"/>
              </a:spcBef>
              <a:spcAft>
                <a:spcPts val="0"/>
              </a:spcAft>
              <a:buClr>
                <a:srgbClr val="404040"/>
              </a:buClr>
              <a:buSzPts val="1800"/>
              <a:buChar char="•"/>
              <a:defRPr/>
            </a:lvl9pPr>
          </a:lstStyle>
          <a:p>
            <a:endParaRPr/>
          </a:p>
        </p:txBody>
      </p:sp>
      <p:cxnSp>
        <p:nvCxnSpPr>
          <p:cNvPr id="76" name="Google Shape;76;p28"/>
          <p:cNvCxnSpPr/>
          <p:nvPr/>
        </p:nvCxnSpPr>
        <p:spPr>
          <a:xfrm>
            <a:off x="6309358" y="3950208"/>
            <a:ext cx="2133603" cy="3992"/>
          </a:xfrm>
          <a:prstGeom prst="straightConnector1">
            <a:avLst/>
          </a:prstGeom>
          <a:noFill/>
          <a:ln w="101600" cap="flat" cmpd="sng">
            <a:solidFill>
              <a:schemeClr val="accent4"/>
            </a:solidFill>
            <a:prstDash val="solid"/>
            <a:miter lim="8000"/>
            <a:headEnd type="none" w="sm" len="sm"/>
            <a:tailEnd type="none" w="sm" len="sm"/>
          </a:ln>
        </p:spPr>
      </p:cxnSp>
      <p:sp>
        <p:nvSpPr>
          <p:cNvPr id="77" name="Google Shape;77;p28"/>
          <p:cNvSpPr>
            <a:spLocks noGrp="1"/>
          </p:cNvSpPr>
          <p:nvPr>
            <p:ph type="pic" idx="2"/>
          </p:nvPr>
        </p:nvSpPr>
        <p:spPr>
          <a:xfrm>
            <a:off x="-2" y="-11115"/>
            <a:ext cx="5628072" cy="6858002"/>
          </a:xfrm>
          <a:prstGeom prst="rect">
            <a:avLst/>
          </a:prstGeom>
          <a:noFill/>
          <a:ln>
            <a:noFill/>
          </a:ln>
        </p:spPr>
        <p:txBody>
          <a:bodyPr/>
          <a:lstStyle/>
          <a:p>
            <a:endParaRPr lang="fr-FR"/>
          </a:p>
        </p:txBody>
      </p:sp>
      <p:sp>
        <p:nvSpPr>
          <p:cNvPr id="78" name="Google Shape;78;p28"/>
          <p:cNvSpPr txBox="1">
            <a:spLocks noGrp="1"/>
          </p:cNvSpPr>
          <p:nvPr>
            <p:ph type="sldNum" idx="12"/>
          </p:nvPr>
        </p:nvSpPr>
        <p:spPr>
          <a:xfrm>
            <a:off x="8737600" y="6356350"/>
            <a:ext cx="168089" cy="165100"/>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1pPr>
            <a:lvl2pPr marL="0" lvl="1"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2pPr>
            <a:lvl3pPr marL="0" lvl="2"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3pPr>
            <a:lvl4pPr marL="0" lvl="3"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4pPr>
            <a:lvl5pPr marL="0" lvl="4"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5pPr>
            <a:lvl6pPr marL="0" lvl="5"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6pPr>
            <a:lvl7pPr marL="0" lvl="6"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7pPr>
            <a:lvl8pPr marL="0" lvl="7"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8pPr>
            <a:lvl9pPr marL="0" lvl="8"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el und zwei Inhalte 2">
  <p:cSld name="Titel und zwei Inhalte 2">
    <p:spTree>
      <p:nvGrpSpPr>
        <p:cNvPr id="1" name="Shape 79"/>
        <p:cNvGrpSpPr/>
        <p:nvPr/>
      </p:nvGrpSpPr>
      <p:grpSpPr>
        <a:xfrm>
          <a:off x="0" y="0"/>
          <a:ext cx="0" cy="0"/>
          <a:chOff x="0" y="0"/>
          <a:chExt cx="0" cy="0"/>
        </a:xfrm>
      </p:grpSpPr>
      <p:sp>
        <p:nvSpPr>
          <p:cNvPr id="80" name="Google Shape;80;p29"/>
          <p:cNvSpPr txBox="1">
            <a:spLocks noGrp="1"/>
          </p:cNvSpPr>
          <p:nvPr>
            <p:ph type="title"/>
          </p:nvPr>
        </p:nvSpPr>
        <p:spPr>
          <a:xfrm>
            <a:off x="594359" y="278129"/>
            <a:ext cx="9778367" cy="1494596"/>
          </a:xfrm>
          <a:prstGeom prst="rect">
            <a:avLst/>
          </a:prstGeom>
          <a:noFill/>
          <a:ln>
            <a:noFill/>
          </a:ln>
        </p:spPr>
        <p:txBody>
          <a:bodyPr spcFirstLastPara="1" wrap="square" lIns="0" tIns="0" rIns="0" bIns="0" anchor="b" anchorCtr="0">
            <a:normAutofit/>
          </a:bodyPr>
          <a:lstStyle>
            <a:lvl1pPr lvl="0" algn="l">
              <a:lnSpc>
                <a:spcPct val="80000"/>
              </a:lnSpc>
              <a:spcBef>
                <a:spcPts val="0"/>
              </a:spcBef>
              <a:spcAft>
                <a:spcPts val="0"/>
              </a:spcAft>
              <a:buClr>
                <a:srgbClr val="404040"/>
              </a:buClr>
              <a:buSzPts val="1800"/>
              <a:buNone/>
              <a:defRPr/>
            </a:lvl1pPr>
            <a:lvl2pPr lvl="1" algn="l">
              <a:lnSpc>
                <a:spcPct val="80000"/>
              </a:lnSpc>
              <a:spcBef>
                <a:spcPts val="0"/>
              </a:spcBef>
              <a:spcAft>
                <a:spcPts val="0"/>
              </a:spcAft>
              <a:buClr>
                <a:srgbClr val="404040"/>
              </a:buClr>
              <a:buSzPts val="1800"/>
              <a:buNone/>
              <a:defRPr/>
            </a:lvl2pPr>
            <a:lvl3pPr lvl="2" algn="l">
              <a:lnSpc>
                <a:spcPct val="80000"/>
              </a:lnSpc>
              <a:spcBef>
                <a:spcPts val="0"/>
              </a:spcBef>
              <a:spcAft>
                <a:spcPts val="0"/>
              </a:spcAft>
              <a:buClr>
                <a:srgbClr val="404040"/>
              </a:buClr>
              <a:buSzPts val="1800"/>
              <a:buNone/>
              <a:defRPr/>
            </a:lvl3pPr>
            <a:lvl4pPr lvl="3" algn="l">
              <a:lnSpc>
                <a:spcPct val="80000"/>
              </a:lnSpc>
              <a:spcBef>
                <a:spcPts val="0"/>
              </a:spcBef>
              <a:spcAft>
                <a:spcPts val="0"/>
              </a:spcAft>
              <a:buClr>
                <a:srgbClr val="404040"/>
              </a:buClr>
              <a:buSzPts val="1800"/>
              <a:buNone/>
              <a:defRPr/>
            </a:lvl4pPr>
            <a:lvl5pPr lvl="4" algn="l">
              <a:lnSpc>
                <a:spcPct val="80000"/>
              </a:lnSpc>
              <a:spcBef>
                <a:spcPts val="0"/>
              </a:spcBef>
              <a:spcAft>
                <a:spcPts val="0"/>
              </a:spcAft>
              <a:buClr>
                <a:srgbClr val="404040"/>
              </a:buClr>
              <a:buSzPts val="1800"/>
              <a:buNone/>
              <a:defRPr/>
            </a:lvl5pPr>
            <a:lvl6pPr lvl="5" algn="l">
              <a:lnSpc>
                <a:spcPct val="80000"/>
              </a:lnSpc>
              <a:spcBef>
                <a:spcPts val="0"/>
              </a:spcBef>
              <a:spcAft>
                <a:spcPts val="0"/>
              </a:spcAft>
              <a:buClr>
                <a:srgbClr val="404040"/>
              </a:buClr>
              <a:buSzPts val="1800"/>
              <a:buNone/>
              <a:defRPr/>
            </a:lvl6pPr>
            <a:lvl7pPr lvl="6" algn="l">
              <a:lnSpc>
                <a:spcPct val="80000"/>
              </a:lnSpc>
              <a:spcBef>
                <a:spcPts val="0"/>
              </a:spcBef>
              <a:spcAft>
                <a:spcPts val="0"/>
              </a:spcAft>
              <a:buClr>
                <a:srgbClr val="404040"/>
              </a:buClr>
              <a:buSzPts val="1800"/>
              <a:buNone/>
              <a:defRPr/>
            </a:lvl7pPr>
            <a:lvl8pPr lvl="7" algn="l">
              <a:lnSpc>
                <a:spcPct val="80000"/>
              </a:lnSpc>
              <a:spcBef>
                <a:spcPts val="0"/>
              </a:spcBef>
              <a:spcAft>
                <a:spcPts val="0"/>
              </a:spcAft>
              <a:buClr>
                <a:srgbClr val="404040"/>
              </a:buClr>
              <a:buSzPts val="1800"/>
              <a:buNone/>
              <a:defRPr/>
            </a:lvl8pPr>
            <a:lvl9pPr lvl="8" algn="l">
              <a:lnSpc>
                <a:spcPct val="80000"/>
              </a:lnSpc>
              <a:spcBef>
                <a:spcPts val="0"/>
              </a:spcBef>
              <a:spcAft>
                <a:spcPts val="0"/>
              </a:spcAft>
              <a:buClr>
                <a:srgbClr val="404040"/>
              </a:buClr>
              <a:buSzPts val="1800"/>
              <a:buNone/>
              <a:defRPr/>
            </a:lvl9pPr>
          </a:lstStyle>
          <a:p>
            <a:endParaRPr/>
          </a:p>
        </p:txBody>
      </p:sp>
      <p:sp>
        <p:nvSpPr>
          <p:cNvPr id="81" name="Google Shape;81;p29"/>
          <p:cNvSpPr txBox="1">
            <a:spLocks noGrp="1"/>
          </p:cNvSpPr>
          <p:nvPr>
            <p:ph type="body" idx="1"/>
          </p:nvPr>
        </p:nvSpPr>
        <p:spPr>
          <a:xfrm>
            <a:off x="594359" y="2676525"/>
            <a:ext cx="4490830" cy="359747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800"/>
              </a:spcBef>
              <a:spcAft>
                <a:spcPts val="0"/>
              </a:spcAft>
              <a:buClr>
                <a:srgbClr val="404040"/>
              </a:buClr>
              <a:buSzPts val="2000"/>
              <a:buFont typeface="Arial"/>
              <a:buNone/>
              <a:defRPr sz="2000"/>
            </a:lvl1pPr>
            <a:lvl2pPr marL="914400" lvl="1" indent="-355600" algn="l">
              <a:lnSpc>
                <a:spcPct val="90000"/>
              </a:lnSpc>
              <a:spcBef>
                <a:spcPts val="1800"/>
              </a:spcBef>
              <a:spcAft>
                <a:spcPts val="0"/>
              </a:spcAft>
              <a:buClr>
                <a:srgbClr val="404040"/>
              </a:buClr>
              <a:buSzPts val="2000"/>
              <a:buFont typeface="Arial"/>
              <a:buChar char="•"/>
              <a:defRPr sz="2000"/>
            </a:lvl2pPr>
            <a:lvl3pPr marL="1371600" lvl="2" indent="-355600" algn="l">
              <a:lnSpc>
                <a:spcPct val="90000"/>
              </a:lnSpc>
              <a:spcBef>
                <a:spcPts val="1800"/>
              </a:spcBef>
              <a:spcAft>
                <a:spcPts val="0"/>
              </a:spcAft>
              <a:buClr>
                <a:srgbClr val="404040"/>
              </a:buClr>
              <a:buSzPts val="2000"/>
              <a:buFont typeface="Arial"/>
              <a:buChar char="•"/>
              <a:defRPr sz="2000"/>
            </a:lvl3pPr>
            <a:lvl4pPr marL="1828800" lvl="3" indent="-355600" algn="l">
              <a:lnSpc>
                <a:spcPct val="90000"/>
              </a:lnSpc>
              <a:spcBef>
                <a:spcPts val="1800"/>
              </a:spcBef>
              <a:spcAft>
                <a:spcPts val="0"/>
              </a:spcAft>
              <a:buClr>
                <a:srgbClr val="404040"/>
              </a:buClr>
              <a:buSzPts val="2000"/>
              <a:buFont typeface="Arial"/>
              <a:buChar char="•"/>
              <a:defRPr sz="2000"/>
            </a:lvl4pPr>
            <a:lvl5pPr marL="2286000" lvl="4" indent="-355600" algn="l">
              <a:lnSpc>
                <a:spcPct val="90000"/>
              </a:lnSpc>
              <a:spcBef>
                <a:spcPts val="1800"/>
              </a:spcBef>
              <a:spcAft>
                <a:spcPts val="0"/>
              </a:spcAft>
              <a:buClr>
                <a:srgbClr val="404040"/>
              </a:buClr>
              <a:buSzPts val="2000"/>
              <a:buFont typeface="Arial"/>
              <a:buChar char="•"/>
              <a:defRPr sz="2000"/>
            </a:lvl5pPr>
            <a:lvl6pPr marL="2743200" lvl="5" indent="-342900" algn="l">
              <a:lnSpc>
                <a:spcPct val="90000"/>
              </a:lnSpc>
              <a:spcBef>
                <a:spcPts val="1000"/>
              </a:spcBef>
              <a:spcAft>
                <a:spcPts val="0"/>
              </a:spcAft>
              <a:buClr>
                <a:srgbClr val="404040"/>
              </a:buClr>
              <a:buSzPts val="1800"/>
              <a:buChar char="•"/>
              <a:defRPr/>
            </a:lvl6pPr>
            <a:lvl7pPr marL="3200400" lvl="6" indent="-342900" algn="l">
              <a:lnSpc>
                <a:spcPct val="90000"/>
              </a:lnSpc>
              <a:spcBef>
                <a:spcPts val="1000"/>
              </a:spcBef>
              <a:spcAft>
                <a:spcPts val="0"/>
              </a:spcAft>
              <a:buClr>
                <a:srgbClr val="404040"/>
              </a:buClr>
              <a:buSzPts val="1800"/>
              <a:buChar char="•"/>
              <a:defRPr/>
            </a:lvl7pPr>
            <a:lvl8pPr marL="3657600" lvl="7" indent="-342900" algn="l">
              <a:lnSpc>
                <a:spcPct val="90000"/>
              </a:lnSpc>
              <a:spcBef>
                <a:spcPts val="1000"/>
              </a:spcBef>
              <a:spcAft>
                <a:spcPts val="0"/>
              </a:spcAft>
              <a:buClr>
                <a:srgbClr val="404040"/>
              </a:buClr>
              <a:buSzPts val="1800"/>
              <a:buChar char="•"/>
              <a:defRPr/>
            </a:lvl8pPr>
            <a:lvl9pPr marL="4114800" lvl="8" indent="-342900" algn="l">
              <a:lnSpc>
                <a:spcPct val="90000"/>
              </a:lnSpc>
              <a:spcBef>
                <a:spcPts val="1000"/>
              </a:spcBef>
              <a:spcAft>
                <a:spcPts val="0"/>
              </a:spcAft>
              <a:buClr>
                <a:srgbClr val="404040"/>
              </a:buClr>
              <a:buSzPts val="1800"/>
              <a:buChar char="•"/>
              <a:defRPr/>
            </a:lvl9pPr>
          </a:lstStyle>
          <a:p>
            <a:endParaRPr/>
          </a:p>
        </p:txBody>
      </p:sp>
      <p:sp>
        <p:nvSpPr>
          <p:cNvPr id="82" name="Google Shape;82;p29"/>
          <p:cNvSpPr/>
          <p:nvPr/>
        </p:nvSpPr>
        <p:spPr>
          <a:xfrm>
            <a:off x="9879382" y="-2"/>
            <a:ext cx="2338192" cy="1169098"/>
          </a:xfrm>
          <a:custGeom>
            <a:avLst/>
            <a:gdLst/>
            <a:ahLst/>
            <a:cxnLst/>
            <a:rect l="l" t="t" r="r" b="b"/>
            <a:pathLst>
              <a:path w="21600" h="21600" extrusionOk="0">
                <a:moveTo>
                  <a:pt x="21600" y="0"/>
                </a:moveTo>
                <a:cubicBezTo>
                  <a:pt x="21600" y="11929"/>
                  <a:pt x="16765" y="21600"/>
                  <a:pt x="10800" y="21600"/>
                </a:cubicBezTo>
                <a:cubicBezTo>
                  <a:pt x="4835" y="21600"/>
                  <a:pt x="0" y="11929"/>
                  <a:pt x="0" y="0"/>
                </a:cubicBezTo>
                <a:lnTo>
                  <a:pt x="10800" y="0"/>
                </a:lnTo>
                <a:close/>
              </a:path>
            </a:pathLst>
          </a:custGeom>
          <a:solidFill>
            <a:srgbClr val="B0D8DE"/>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 name="Google Shape;83;p29"/>
          <p:cNvSpPr/>
          <p:nvPr/>
        </p:nvSpPr>
        <p:spPr>
          <a:xfrm>
            <a:off x="8335967" y="-1"/>
            <a:ext cx="1393348" cy="706091"/>
          </a:xfrm>
          <a:custGeom>
            <a:avLst/>
            <a:gdLst/>
            <a:ahLst/>
            <a:cxnLst/>
            <a:rect l="l" t="t" r="r" b="b"/>
            <a:pathLst>
              <a:path w="21600" h="21600" extrusionOk="0">
                <a:moveTo>
                  <a:pt x="21600" y="0"/>
                </a:moveTo>
                <a:cubicBezTo>
                  <a:pt x="21600" y="11929"/>
                  <a:pt x="16765" y="21600"/>
                  <a:pt x="10800" y="21600"/>
                </a:cubicBezTo>
                <a:cubicBezTo>
                  <a:pt x="4835" y="21600"/>
                  <a:pt x="0" y="11929"/>
                  <a:pt x="0" y="0"/>
                </a:cubicBezTo>
                <a:lnTo>
                  <a:pt x="10800" y="0"/>
                </a:lnTo>
                <a:close/>
              </a:path>
            </a:pathLst>
          </a:custGeom>
          <a:solidFill>
            <a:schemeClr val="accent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4" name="Google Shape;84;p29"/>
          <p:cNvSpPr/>
          <p:nvPr/>
        </p:nvSpPr>
        <p:spPr>
          <a:xfrm>
            <a:off x="9624159" y="313423"/>
            <a:ext cx="1157489" cy="1157488"/>
          </a:xfrm>
          <a:prstGeom prst="ellipse">
            <a:avLst/>
          </a:prstGeom>
          <a:solidFill>
            <a:schemeClr val="accent4"/>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5" name="Google Shape;85;p29"/>
          <p:cNvSpPr txBox="1">
            <a:spLocks noGrp="1"/>
          </p:cNvSpPr>
          <p:nvPr>
            <p:ph type="sldNum" idx="12"/>
          </p:nvPr>
        </p:nvSpPr>
        <p:spPr>
          <a:xfrm>
            <a:off x="594359" y="6332220"/>
            <a:ext cx="168089" cy="165101"/>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1pPr>
            <a:lvl2pPr marL="0" lvl="1"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2pPr>
            <a:lvl3pPr marL="0" lvl="2"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3pPr>
            <a:lvl4pPr marL="0" lvl="3"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4pPr>
            <a:lvl5pPr marL="0" lvl="4"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5pPr>
            <a:lvl6pPr marL="0" lvl="5"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6pPr>
            <a:lvl7pPr marL="0" lvl="6"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7pPr>
            <a:lvl8pPr marL="0" lvl="7"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8pPr>
            <a:lvl9pPr marL="0" lvl="8"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pic>
        <p:nvPicPr>
          <p:cNvPr id="6" name="Google Shape;6;p20" descr="Grafik 3"/>
          <p:cNvPicPr preferRelativeResize="0"/>
          <p:nvPr/>
        </p:nvPicPr>
        <p:blipFill rotWithShape="1">
          <a:blip r:embed="rId16">
            <a:alphaModFix/>
          </a:blip>
          <a:srcRect/>
          <a:stretch/>
        </p:blipFill>
        <p:spPr>
          <a:xfrm>
            <a:off x="10419632" y="5890912"/>
            <a:ext cx="1307557" cy="713857"/>
          </a:xfrm>
          <a:prstGeom prst="rect">
            <a:avLst/>
          </a:prstGeom>
          <a:noFill/>
          <a:ln>
            <a:noFill/>
          </a:ln>
        </p:spPr>
      </p:pic>
      <p:cxnSp>
        <p:nvCxnSpPr>
          <p:cNvPr id="7" name="Google Shape;7;p20"/>
          <p:cNvCxnSpPr/>
          <p:nvPr/>
        </p:nvCxnSpPr>
        <p:spPr>
          <a:xfrm>
            <a:off x="594359" y="2148838"/>
            <a:ext cx="2133602" cy="3992"/>
          </a:xfrm>
          <a:prstGeom prst="straightConnector1">
            <a:avLst/>
          </a:prstGeom>
          <a:noFill/>
          <a:ln w="101600" cap="flat" cmpd="sng">
            <a:solidFill>
              <a:schemeClr val="accent4"/>
            </a:solidFill>
            <a:prstDash val="solid"/>
            <a:miter lim="8000"/>
            <a:headEnd type="none" w="sm" len="sm"/>
            <a:tailEnd type="none" w="sm" len="sm"/>
          </a:ln>
        </p:spPr>
      </p:cxnSp>
      <p:sp>
        <p:nvSpPr>
          <p:cNvPr id="8" name="Google Shape;8;p20"/>
          <p:cNvSpPr txBox="1">
            <a:spLocks noGrp="1"/>
          </p:cNvSpPr>
          <p:nvPr>
            <p:ph type="title"/>
          </p:nvPr>
        </p:nvSpPr>
        <p:spPr>
          <a:xfrm>
            <a:off x="594359" y="202400"/>
            <a:ext cx="10972801" cy="1570325"/>
          </a:xfrm>
          <a:prstGeom prst="rect">
            <a:avLst/>
          </a:prstGeom>
          <a:noFill/>
          <a:ln>
            <a:noFill/>
          </a:ln>
        </p:spPr>
        <p:txBody>
          <a:bodyPr spcFirstLastPara="1" wrap="square" lIns="0" tIns="0" rIns="0" bIns="0" anchor="b" anchorCtr="0">
            <a:normAutofit/>
          </a:bodyPr>
          <a:lstStyle>
            <a:lvl1pPr marR="0" lvl="0" algn="l" rtl="0">
              <a:lnSpc>
                <a:spcPct val="80000"/>
              </a:lnSpc>
              <a:spcBef>
                <a:spcPts val="0"/>
              </a:spcBef>
              <a:spcAft>
                <a:spcPts val="0"/>
              </a:spcAft>
              <a:buClr>
                <a:srgbClr val="404040"/>
              </a:buClr>
              <a:buSzPts val="4400"/>
              <a:buFont typeface="Play"/>
              <a:buNone/>
              <a:defRPr sz="4400" b="1" i="0" u="none" strike="noStrike" cap="none">
                <a:solidFill>
                  <a:srgbClr val="404040"/>
                </a:solidFill>
                <a:latin typeface="Play"/>
                <a:ea typeface="Play"/>
                <a:cs typeface="Play"/>
                <a:sym typeface="Play"/>
              </a:defRPr>
            </a:lvl1pPr>
            <a:lvl2pPr marR="0" lvl="1" algn="l" rtl="0">
              <a:lnSpc>
                <a:spcPct val="80000"/>
              </a:lnSpc>
              <a:spcBef>
                <a:spcPts val="0"/>
              </a:spcBef>
              <a:spcAft>
                <a:spcPts val="0"/>
              </a:spcAft>
              <a:buClr>
                <a:srgbClr val="404040"/>
              </a:buClr>
              <a:buSzPts val="4400"/>
              <a:buFont typeface="Play"/>
              <a:buNone/>
              <a:defRPr sz="4400" b="1" i="0" u="none" strike="noStrike" cap="none">
                <a:solidFill>
                  <a:srgbClr val="404040"/>
                </a:solidFill>
                <a:latin typeface="Play"/>
                <a:ea typeface="Play"/>
                <a:cs typeface="Play"/>
                <a:sym typeface="Play"/>
              </a:defRPr>
            </a:lvl2pPr>
            <a:lvl3pPr marR="0" lvl="2" algn="l" rtl="0">
              <a:lnSpc>
                <a:spcPct val="80000"/>
              </a:lnSpc>
              <a:spcBef>
                <a:spcPts val="0"/>
              </a:spcBef>
              <a:spcAft>
                <a:spcPts val="0"/>
              </a:spcAft>
              <a:buClr>
                <a:srgbClr val="404040"/>
              </a:buClr>
              <a:buSzPts val="4400"/>
              <a:buFont typeface="Play"/>
              <a:buNone/>
              <a:defRPr sz="4400" b="1" i="0" u="none" strike="noStrike" cap="none">
                <a:solidFill>
                  <a:srgbClr val="404040"/>
                </a:solidFill>
                <a:latin typeface="Play"/>
                <a:ea typeface="Play"/>
                <a:cs typeface="Play"/>
                <a:sym typeface="Play"/>
              </a:defRPr>
            </a:lvl3pPr>
            <a:lvl4pPr marR="0" lvl="3" algn="l" rtl="0">
              <a:lnSpc>
                <a:spcPct val="80000"/>
              </a:lnSpc>
              <a:spcBef>
                <a:spcPts val="0"/>
              </a:spcBef>
              <a:spcAft>
                <a:spcPts val="0"/>
              </a:spcAft>
              <a:buClr>
                <a:srgbClr val="404040"/>
              </a:buClr>
              <a:buSzPts val="4400"/>
              <a:buFont typeface="Play"/>
              <a:buNone/>
              <a:defRPr sz="4400" b="1" i="0" u="none" strike="noStrike" cap="none">
                <a:solidFill>
                  <a:srgbClr val="404040"/>
                </a:solidFill>
                <a:latin typeface="Play"/>
                <a:ea typeface="Play"/>
                <a:cs typeface="Play"/>
                <a:sym typeface="Play"/>
              </a:defRPr>
            </a:lvl4pPr>
            <a:lvl5pPr marR="0" lvl="4" algn="l" rtl="0">
              <a:lnSpc>
                <a:spcPct val="80000"/>
              </a:lnSpc>
              <a:spcBef>
                <a:spcPts val="0"/>
              </a:spcBef>
              <a:spcAft>
                <a:spcPts val="0"/>
              </a:spcAft>
              <a:buClr>
                <a:srgbClr val="404040"/>
              </a:buClr>
              <a:buSzPts val="4400"/>
              <a:buFont typeface="Play"/>
              <a:buNone/>
              <a:defRPr sz="4400" b="1" i="0" u="none" strike="noStrike" cap="none">
                <a:solidFill>
                  <a:srgbClr val="404040"/>
                </a:solidFill>
                <a:latin typeface="Play"/>
                <a:ea typeface="Play"/>
                <a:cs typeface="Play"/>
                <a:sym typeface="Play"/>
              </a:defRPr>
            </a:lvl5pPr>
            <a:lvl6pPr marR="0" lvl="5" algn="l" rtl="0">
              <a:lnSpc>
                <a:spcPct val="80000"/>
              </a:lnSpc>
              <a:spcBef>
                <a:spcPts val="0"/>
              </a:spcBef>
              <a:spcAft>
                <a:spcPts val="0"/>
              </a:spcAft>
              <a:buClr>
                <a:srgbClr val="404040"/>
              </a:buClr>
              <a:buSzPts val="4400"/>
              <a:buFont typeface="Play"/>
              <a:buNone/>
              <a:defRPr sz="4400" b="1" i="0" u="none" strike="noStrike" cap="none">
                <a:solidFill>
                  <a:srgbClr val="404040"/>
                </a:solidFill>
                <a:latin typeface="Play"/>
                <a:ea typeface="Play"/>
                <a:cs typeface="Play"/>
                <a:sym typeface="Play"/>
              </a:defRPr>
            </a:lvl6pPr>
            <a:lvl7pPr marR="0" lvl="6" algn="l" rtl="0">
              <a:lnSpc>
                <a:spcPct val="80000"/>
              </a:lnSpc>
              <a:spcBef>
                <a:spcPts val="0"/>
              </a:spcBef>
              <a:spcAft>
                <a:spcPts val="0"/>
              </a:spcAft>
              <a:buClr>
                <a:srgbClr val="404040"/>
              </a:buClr>
              <a:buSzPts val="4400"/>
              <a:buFont typeface="Play"/>
              <a:buNone/>
              <a:defRPr sz="4400" b="1" i="0" u="none" strike="noStrike" cap="none">
                <a:solidFill>
                  <a:srgbClr val="404040"/>
                </a:solidFill>
                <a:latin typeface="Play"/>
                <a:ea typeface="Play"/>
                <a:cs typeface="Play"/>
                <a:sym typeface="Play"/>
              </a:defRPr>
            </a:lvl7pPr>
            <a:lvl8pPr marR="0" lvl="7" algn="l" rtl="0">
              <a:lnSpc>
                <a:spcPct val="80000"/>
              </a:lnSpc>
              <a:spcBef>
                <a:spcPts val="0"/>
              </a:spcBef>
              <a:spcAft>
                <a:spcPts val="0"/>
              </a:spcAft>
              <a:buClr>
                <a:srgbClr val="404040"/>
              </a:buClr>
              <a:buSzPts val="4400"/>
              <a:buFont typeface="Play"/>
              <a:buNone/>
              <a:defRPr sz="4400" b="1" i="0" u="none" strike="noStrike" cap="none">
                <a:solidFill>
                  <a:srgbClr val="404040"/>
                </a:solidFill>
                <a:latin typeface="Play"/>
                <a:ea typeface="Play"/>
                <a:cs typeface="Play"/>
                <a:sym typeface="Play"/>
              </a:defRPr>
            </a:lvl8pPr>
            <a:lvl9pPr marR="0" lvl="8" algn="l" rtl="0">
              <a:lnSpc>
                <a:spcPct val="80000"/>
              </a:lnSpc>
              <a:spcBef>
                <a:spcPts val="0"/>
              </a:spcBef>
              <a:spcAft>
                <a:spcPts val="0"/>
              </a:spcAft>
              <a:buClr>
                <a:srgbClr val="404040"/>
              </a:buClr>
              <a:buSzPts val="4400"/>
              <a:buFont typeface="Play"/>
              <a:buNone/>
              <a:defRPr sz="4400" b="1" i="0" u="none" strike="noStrike" cap="none">
                <a:solidFill>
                  <a:srgbClr val="404040"/>
                </a:solidFill>
                <a:latin typeface="Play"/>
                <a:ea typeface="Play"/>
                <a:cs typeface="Play"/>
                <a:sym typeface="Play"/>
              </a:defRPr>
            </a:lvl9pPr>
          </a:lstStyle>
          <a:p>
            <a:endParaRPr/>
          </a:p>
        </p:txBody>
      </p:sp>
      <p:sp>
        <p:nvSpPr>
          <p:cNvPr id="9" name="Google Shape;9;p20"/>
          <p:cNvSpPr txBox="1">
            <a:spLocks noGrp="1"/>
          </p:cNvSpPr>
          <p:nvPr>
            <p:ph type="body" idx="1"/>
          </p:nvPr>
        </p:nvSpPr>
        <p:spPr>
          <a:xfrm>
            <a:off x="6805083" y="2438400"/>
            <a:ext cx="4775201" cy="4419600"/>
          </a:xfrm>
          <a:prstGeom prst="rect">
            <a:avLst/>
          </a:prstGeom>
          <a:noFill/>
          <a:ln>
            <a:noFill/>
          </a:ln>
        </p:spPr>
        <p:txBody>
          <a:bodyPr spcFirstLastPara="1" wrap="square" lIns="45700" tIns="45700" rIns="45700" bIns="45700" anchor="t" anchorCtr="0">
            <a:normAutofit/>
          </a:bodyPr>
          <a:lstStyle>
            <a:lvl1pPr marL="457200" marR="0" lvl="0" indent="-228600" algn="l" rtl="0">
              <a:lnSpc>
                <a:spcPct val="90000"/>
              </a:lnSpc>
              <a:spcBef>
                <a:spcPts val="1000"/>
              </a:spcBef>
              <a:spcAft>
                <a:spcPts val="0"/>
              </a:spcAft>
              <a:buClr>
                <a:srgbClr val="404040"/>
              </a:buClr>
              <a:buSzPts val="2800"/>
              <a:buFont typeface="Arial"/>
              <a:buNone/>
              <a:defRPr sz="2800" b="0" i="0" u="none" strike="noStrike" cap="none">
                <a:solidFill>
                  <a:srgbClr val="404040"/>
                </a:solidFill>
                <a:latin typeface="Arial"/>
                <a:ea typeface="Arial"/>
                <a:cs typeface="Arial"/>
                <a:sym typeface="Arial"/>
              </a:defRPr>
            </a:lvl1pPr>
            <a:lvl2pPr marL="914400" marR="0" lvl="1" indent="-406400" algn="l" rtl="0">
              <a:lnSpc>
                <a:spcPct val="90000"/>
              </a:lnSpc>
              <a:spcBef>
                <a:spcPts val="1000"/>
              </a:spcBef>
              <a:spcAft>
                <a:spcPts val="0"/>
              </a:spcAft>
              <a:buClr>
                <a:srgbClr val="404040"/>
              </a:buClr>
              <a:buSzPts val="2800"/>
              <a:buFont typeface="Arial"/>
              <a:buChar char="•"/>
              <a:defRPr sz="2800" b="0" i="0" u="none" strike="noStrike" cap="none">
                <a:solidFill>
                  <a:srgbClr val="404040"/>
                </a:solidFill>
                <a:latin typeface="Arial"/>
                <a:ea typeface="Arial"/>
                <a:cs typeface="Arial"/>
                <a:sym typeface="Arial"/>
              </a:defRPr>
            </a:lvl2pPr>
            <a:lvl3pPr marL="1371600" marR="0" lvl="2" indent="-406400" algn="l" rtl="0">
              <a:lnSpc>
                <a:spcPct val="90000"/>
              </a:lnSpc>
              <a:spcBef>
                <a:spcPts val="1000"/>
              </a:spcBef>
              <a:spcAft>
                <a:spcPts val="0"/>
              </a:spcAft>
              <a:buClr>
                <a:srgbClr val="404040"/>
              </a:buClr>
              <a:buSzPts val="2800"/>
              <a:buFont typeface="Arial"/>
              <a:buChar char="•"/>
              <a:defRPr sz="2800" b="0" i="0" u="none" strike="noStrike" cap="none">
                <a:solidFill>
                  <a:srgbClr val="404040"/>
                </a:solidFill>
                <a:latin typeface="Arial"/>
                <a:ea typeface="Arial"/>
                <a:cs typeface="Arial"/>
                <a:sym typeface="Arial"/>
              </a:defRPr>
            </a:lvl3pPr>
            <a:lvl4pPr marL="1828800" marR="0" lvl="3" indent="-406400" algn="l" rtl="0">
              <a:lnSpc>
                <a:spcPct val="90000"/>
              </a:lnSpc>
              <a:spcBef>
                <a:spcPts val="1000"/>
              </a:spcBef>
              <a:spcAft>
                <a:spcPts val="0"/>
              </a:spcAft>
              <a:buClr>
                <a:srgbClr val="404040"/>
              </a:buClr>
              <a:buSzPts val="2800"/>
              <a:buFont typeface="Arial"/>
              <a:buChar char="•"/>
              <a:defRPr sz="2800" b="0" i="0" u="none" strike="noStrike" cap="none">
                <a:solidFill>
                  <a:srgbClr val="404040"/>
                </a:solidFill>
                <a:latin typeface="Arial"/>
                <a:ea typeface="Arial"/>
                <a:cs typeface="Arial"/>
                <a:sym typeface="Arial"/>
              </a:defRPr>
            </a:lvl4pPr>
            <a:lvl5pPr marL="2286000" marR="0" lvl="4" indent="-406400" algn="l" rtl="0">
              <a:lnSpc>
                <a:spcPct val="90000"/>
              </a:lnSpc>
              <a:spcBef>
                <a:spcPts val="1000"/>
              </a:spcBef>
              <a:spcAft>
                <a:spcPts val="0"/>
              </a:spcAft>
              <a:buClr>
                <a:srgbClr val="404040"/>
              </a:buClr>
              <a:buSzPts val="2800"/>
              <a:buFont typeface="Arial"/>
              <a:buChar char="•"/>
              <a:defRPr sz="2800" b="0" i="0" u="none" strike="noStrike" cap="none">
                <a:solidFill>
                  <a:srgbClr val="404040"/>
                </a:solidFill>
                <a:latin typeface="Arial"/>
                <a:ea typeface="Arial"/>
                <a:cs typeface="Arial"/>
                <a:sym typeface="Arial"/>
              </a:defRPr>
            </a:lvl5pPr>
            <a:lvl6pPr marL="2743200" marR="0" lvl="5" indent="-406400" algn="l" rtl="0">
              <a:lnSpc>
                <a:spcPct val="90000"/>
              </a:lnSpc>
              <a:spcBef>
                <a:spcPts val="1000"/>
              </a:spcBef>
              <a:spcAft>
                <a:spcPts val="0"/>
              </a:spcAft>
              <a:buClr>
                <a:srgbClr val="404040"/>
              </a:buClr>
              <a:buSzPts val="2800"/>
              <a:buFont typeface="Arial"/>
              <a:buChar char="•"/>
              <a:defRPr sz="2800" b="0" i="0" u="none" strike="noStrike" cap="none">
                <a:solidFill>
                  <a:srgbClr val="404040"/>
                </a:solidFill>
                <a:latin typeface="Arial"/>
                <a:ea typeface="Arial"/>
                <a:cs typeface="Arial"/>
                <a:sym typeface="Arial"/>
              </a:defRPr>
            </a:lvl6pPr>
            <a:lvl7pPr marL="3200400" marR="0" lvl="6" indent="-406400" algn="l" rtl="0">
              <a:lnSpc>
                <a:spcPct val="90000"/>
              </a:lnSpc>
              <a:spcBef>
                <a:spcPts val="1000"/>
              </a:spcBef>
              <a:spcAft>
                <a:spcPts val="0"/>
              </a:spcAft>
              <a:buClr>
                <a:srgbClr val="404040"/>
              </a:buClr>
              <a:buSzPts val="2800"/>
              <a:buFont typeface="Arial"/>
              <a:buChar char="•"/>
              <a:defRPr sz="2800" b="0" i="0" u="none" strike="noStrike" cap="none">
                <a:solidFill>
                  <a:srgbClr val="404040"/>
                </a:solidFill>
                <a:latin typeface="Arial"/>
                <a:ea typeface="Arial"/>
                <a:cs typeface="Arial"/>
                <a:sym typeface="Arial"/>
              </a:defRPr>
            </a:lvl7pPr>
            <a:lvl8pPr marL="3657600" marR="0" lvl="7" indent="-406400" algn="l" rtl="0">
              <a:lnSpc>
                <a:spcPct val="90000"/>
              </a:lnSpc>
              <a:spcBef>
                <a:spcPts val="1000"/>
              </a:spcBef>
              <a:spcAft>
                <a:spcPts val="0"/>
              </a:spcAft>
              <a:buClr>
                <a:srgbClr val="404040"/>
              </a:buClr>
              <a:buSzPts val="2800"/>
              <a:buFont typeface="Arial"/>
              <a:buChar char="•"/>
              <a:defRPr sz="2800" b="0" i="0" u="none" strike="noStrike" cap="none">
                <a:solidFill>
                  <a:srgbClr val="404040"/>
                </a:solidFill>
                <a:latin typeface="Arial"/>
                <a:ea typeface="Arial"/>
                <a:cs typeface="Arial"/>
                <a:sym typeface="Arial"/>
              </a:defRPr>
            </a:lvl8pPr>
            <a:lvl9pPr marL="4114800" marR="0" lvl="8" indent="-406400" algn="l" rtl="0">
              <a:lnSpc>
                <a:spcPct val="90000"/>
              </a:lnSpc>
              <a:spcBef>
                <a:spcPts val="1000"/>
              </a:spcBef>
              <a:spcAft>
                <a:spcPts val="0"/>
              </a:spcAft>
              <a:buClr>
                <a:srgbClr val="404040"/>
              </a:buClr>
              <a:buSzPts val="2800"/>
              <a:buFont typeface="Arial"/>
              <a:buChar char="•"/>
              <a:defRPr sz="2800" b="0" i="0" u="none" strike="noStrike" cap="none">
                <a:solidFill>
                  <a:srgbClr val="404040"/>
                </a:solidFill>
                <a:latin typeface="Arial"/>
                <a:ea typeface="Arial"/>
                <a:cs typeface="Arial"/>
                <a:sym typeface="Arial"/>
              </a:defRPr>
            </a:lvl9pPr>
          </a:lstStyle>
          <a:p>
            <a:endParaRPr/>
          </a:p>
        </p:txBody>
      </p:sp>
      <p:sp>
        <p:nvSpPr>
          <p:cNvPr id="10" name="Google Shape;10;p20"/>
          <p:cNvSpPr txBox="1">
            <a:spLocks noGrp="1"/>
          </p:cNvSpPr>
          <p:nvPr>
            <p:ph type="sldNum" idx="12"/>
          </p:nvPr>
        </p:nvSpPr>
        <p:spPr>
          <a:xfrm>
            <a:off x="594359" y="6332220"/>
            <a:ext cx="168089" cy="165101"/>
          </a:xfrm>
          <a:prstGeom prst="rect">
            <a:avLst/>
          </a:prstGeom>
          <a:noFill/>
          <a:ln>
            <a:noFill/>
          </a:ln>
        </p:spPr>
        <p:txBody>
          <a:bodyPr spcFirstLastPara="1" wrap="square" lIns="0" tIns="0" rIns="0" bIns="0" anchor="t" anchorCtr="0">
            <a:spAutoFit/>
          </a:bodyPr>
          <a:lstStyle>
            <a:lvl1pPr marL="0" marR="0" lvl="0" indent="0" algn="l" rtl="0">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
          <p:cNvSpPr txBox="1">
            <a:spLocks noGrp="1"/>
          </p:cNvSpPr>
          <p:nvPr>
            <p:ph type="title"/>
          </p:nvPr>
        </p:nvSpPr>
        <p:spPr>
          <a:xfrm>
            <a:off x="6309905" y="1136659"/>
            <a:ext cx="5983695" cy="3291844"/>
          </a:xfrm>
          <a:prstGeom prst="rect">
            <a:avLst/>
          </a:prstGeom>
          <a:noFill/>
          <a:ln>
            <a:noFill/>
          </a:ln>
        </p:spPr>
        <p:txBody>
          <a:bodyPr spcFirstLastPara="1" wrap="square" lIns="0" tIns="0" rIns="0" bIns="0" anchor="b" anchorCtr="0">
            <a:normAutofit/>
          </a:bodyPr>
          <a:lstStyle/>
          <a:p>
            <a:pPr marL="0" lvl="0" indent="0" algn="l" rtl="0">
              <a:lnSpc>
                <a:spcPct val="80000"/>
              </a:lnSpc>
              <a:spcBef>
                <a:spcPts val="0"/>
              </a:spcBef>
              <a:spcAft>
                <a:spcPts val="0"/>
              </a:spcAft>
              <a:buClr>
                <a:srgbClr val="404040"/>
              </a:buClr>
              <a:buSzPts val="6000"/>
              <a:buFont typeface="Play"/>
              <a:buNone/>
            </a:pPr>
            <a:r>
              <a:rPr lang="fr-FR" sz="5400" noProof="0" dirty="0">
                <a:latin typeface="Aptos Serif" panose="02020604070405020304" pitchFamily="18" charset="0"/>
                <a:cs typeface="Aptos Serif" panose="02020604070405020304" pitchFamily="18" charset="0"/>
              </a:rPr>
              <a:t>WP4</a:t>
            </a:r>
            <a:r>
              <a:rPr lang="fr-FR" sz="5400" noProof="0" dirty="0">
                <a:highlight>
                  <a:srgbClr val="FFFF00"/>
                </a:highlight>
                <a:latin typeface="Aptos Serif" panose="02020604070405020304" pitchFamily="18" charset="0"/>
                <a:cs typeface="Aptos Serif" panose="02020604070405020304" pitchFamily="18" charset="0"/>
              </a:rPr>
              <a:t> </a:t>
            </a:r>
          </a:p>
          <a:p>
            <a:pPr marL="0" lvl="0" indent="0" algn="l" rtl="0">
              <a:lnSpc>
                <a:spcPct val="80000"/>
              </a:lnSpc>
              <a:spcBef>
                <a:spcPts val="0"/>
              </a:spcBef>
              <a:spcAft>
                <a:spcPts val="0"/>
              </a:spcAft>
              <a:buClr>
                <a:srgbClr val="404040"/>
              </a:buClr>
              <a:buSzPts val="6000"/>
              <a:buFont typeface="Play"/>
              <a:buNone/>
            </a:pPr>
            <a:r>
              <a:rPr lang="fr-FR" sz="5400" noProof="0" dirty="0">
                <a:latin typeface="Aptos Serif" panose="02020604070405020304" pitchFamily="18" charset="0"/>
                <a:cs typeface="Aptos Serif" panose="02020604070405020304" pitchFamily="18" charset="0"/>
              </a:rPr>
              <a:t>Formation des formateur·rice·s</a:t>
            </a:r>
            <a:br>
              <a:rPr lang="en-US" sz="5400" dirty="0">
                <a:latin typeface="Aptos Serif" panose="02020604070405020304" pitchFamily="18" charset="0"/>
                <a:cs typeface="Aptos Serif" panose="02020604070405020304" pitchFamily="18" charset="0"/>
              </a:rPr>
            </a:br>
            <a:r>
              <a:rPr lang="en-US" sz="5400" dirty="0">
                <a:latin typeface="Aptos Serif" panose="02020604070405020304" pitchFamily="18" charset="0"/>
                <a:cs typeface="Aptos Serif" panose="02020604070405020304" pitchFamily="18" charset="0"/>
              </a:rPr>
              <a:t> </a:t>
            </a:r>
            <a:endParaRPr sz="5400" dirty="0">
              <a:latin typeface="Aptos Serif" panose="02020604070405020304" pitchFamily="18" charset="0"/>
              <a:cs typeface="Aptos Serif" panose="02020604070405020304" pitchFamily="18" charset="0"/>
            </a:endParaRPr>
          </a:p>
        </p:txBody>
      </p:sp>
      <p:sp>
        <p:nvSpPr>
          <p:cNvPr id="125" name="Google Shape;125;p1"/>
          <p:cNvSpPr txBox="1">
            <a:spLocks noGrp="1"/>
          </p:cNvSpPr>
          <p:nvPr>
            <p:ph type="body" idx="1"/>
          </p:nvPr>
        </p:nvSpPr>
        <p:spPr>
          <a:xfrm>
            <a:off x="6309905" y="4549552"/>
            <a:ext cx="5486402" cy="1645922"/>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accent4"/>
              </a:buClr>
              <a:buSzPts val="2400"/>
              <a:buFont typeface="Arial"/>
              <a:buNone/>
            </a:pPr>
            <a:r>
              <a:rPr lang="fr-FR" sz="2400" b="1" noProof="0" dirty="0">
                <a:solidFill>
                  <a:schemeClr val="accent4"/>
                </a:solidFill>
                <a:latin typeface="Aptos" panose="020B0004020202020204" pitchFamily="34" charset="0"/>
              </a:rPr>
              <a:t>Formation des compétences - Introduction</a:t>
            </a:r>
            <a:endParaRPr lang="fr-FR" noProof="0" dirty="0">
              <a:latin typeface="Aptos" panose="020B00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0"/>
          <p:cNvSpPr txBox="1">
            <a:spLocks noGrp="1"/>
          </p:cNvSpPr>
          <p:nvPr>
            <p:ph type="title"/>
          </p:nvPr>
        </p:nvSpPr>
        <p:spPr>
          <a:xfrm>
            <a:off x="594358" y="102874"/>
            <a:ext cx="10873744" cy="1680206"/>
          </a:xfrm>
          <a:prstGeom prst="rect">
            <a:avLst/>
          </a:prstGeom>
          <a:noFill/>
          <a:ln>
            <a:noFill/>
          </a:ln>
        </p:spPr>
        <p:txBody>
          <a:bodyPr spcFirstLastPara="1" wrap="square" lIns="0" tIns="0" rIns="0" bIns="0" anchor="b" anchorCtr="0">
            <a:normAutofit/>
          </a:bodyPr>
          <a:lstStyle/>
          <a:p>
            <a:pPr marL="0" lvl="0" indent="0" algn="l" rtl="0">
              <a:lnSpc>
                <a:spcPct val="80000"/>
              </a:lnSpc>
              <a:spcBef>
                <a:spcPts val="0"/>
              </a:spcBef>
              <a:spcAft>
                <a:spcPts val="0"/>
              </a:spcAft>
              <a:buClr>
                <a:srgbClr val="404040"/>
              </a:buClr>
              <a:buSzPts val="4400"/>
              <a:buFont typeface="Play"/>
              <a:buNone/>
            </a:pPr>
            <a:r>
              <a:rPr lang="fr-FR" sz="4400" b="1" i="0" u="none" strike="noStrike" cap="none" noProof="0" dirty="0">
                <a:solidFill>
                  <a:srgbClr val="404040"/>
                </a:solidFill>
                <a:latin typeface="Aptos Serif" panose="02020604070405020304" pitchFamily="18" charset="0"/>
                <a:cs typeface="Aptos Serif" panose="02020604070405020304" pitchFamily="18" charset="0"/>
                <a:sym typeface="Play"/>
              </a:rPr>
              <a:t>Trop d’informations</a:t>
            </a:r>
            <a:endParaRPr lang="fr-FR" noProof="0" dirty="0">
              <a:latin typeface="Aptos Serif" panose="02020604070405020304" pitchFamily="18" charset="0"/>
              <a:cs typeface="Aptos Serif" panose="02020604070405020304" pitchFamily="18" charset="0"/>
            </a:endParaRPr>
          </a:p>
        </p:txBody>
      </p:sp>
      <p:sp>
        <p:nvSpPr>
          <p:cNvPr id="209" name="Google Shape;209;p10"/>
          <p:cNvSpPr txBox="1">
            <a:spLocks noGrp="1"/>
          </p:cNvSpPr>
          <p:nvPr>
            <p:ph type="body" idx="1"/>
          </p:nvPr>
        </p:nvSpPr>
        <p:spPr>
          <a:xfrm>
            <a:off x="1366520" y="2518590"/>
            <a:ext cx="10088706" cy="3984098"/>
          </a:xfrm>
          <a:prstGeom prst="rect">
            <a:avLst/>
          </a:prstGeom>
          <a:noFill/>
          <a:ln>
            <a:noFill/>
          </a:ln>
        </p:spPr>
        <p:txBody>
          <a:bodyPr spcFirstLastPara="1" wrap="square" lIns="0" tIns="0" rIns="0" bIns="0" anchor="t" anchorCtr="0">
            <a:normAutofit/>
          </a:bodyPr>
          <a:lstStyle/>
          <a:p>
            <a:pPr marL="0" lvl="0" indent="0">
              <a:spcBef>
                <a:spcPts val="0"/>
              </a:spcBef>
              <a:buSzPts val="2200"/>
            </a:pPr>
            <a:r>
              <a:rPr lang="fr-FR" sz="2200" noProof="0" dirty="0">
                <a:latin typeface="Aptos" panose="020B0004020202020204" pitchFamily="34" charset="0"/>
              </a:rPr>
              <a:t>Explorez les communes avant de commencer la formation et sélectionnez les contenus en fonction de vos conclusions sur les questions suivantes :</a:t>
            </a:r>
          </a:p>
          <a:p>
            <a:pPr marL="0" lvl="0" indent="0">
              <a:spcBef>
                <a:spcPts val="0"/>
              </a:spcBef>
              <a:buSzPts val="2200"/>
            </a:pPr>
            <a:r>
              <a:rPr lang="fr-FR" sz="2200" noProof="0" dirty="0">
                <a:latin typeface="Aptos" panose="020B0004020202020204" pitchFamily="34" charset="0"/>
              </a:rPr>
              <a:t>Quels sont les objectifs de la commune?</a:t>
            </a:r>
          </a:p>
          <a:p>
            <a:pPr marL="342900" lvl="0" indent="-342900">
              <a:spcBef>
                <a:spcPts val="0"/>
              </a:spcBef>
              <a:buSzPts val="2200"/>
              <a:buFontTx/>
              <a:buChar char="-"/>
            </a:pPr>
            <a:r>
              <a:rPr lang="fr-FR" sz="2200" noProof="0" dirty="0">
                <a:latin typeface="Aptos" panose="020B0004020202020204" pitchFamily="34" charset="0"/>
              </a:rPr>
              <a:t>Quelles sont les compétences existantes?</a:t>
            </a:r>
          </a:p>
          <a:p>
            <a:pPr marL="342900" lvl="0" indent="-342900">
              <a:spcBef>
                <a:spcPts val="0"/>
              </a:spcBef>
              <a:buSzPts val="2200"/>
              <a:buFontTx/>
              <a:buChar char="-"/>
            </a:pPr>
            <a:r>
              <a:rPr lang="fr-FR" sz="2200" noProof="0" dirty="0">
                <a:latin typeface="Aptos" panose="020B0004020202020204" pitchFamily="34" charset="0"/>
              </a:rPr>
              <a:t>Quelles sont les compétences spécifiques qui nécessitent des connaissances et de la pratique?</a:t>
            </a:r>
          </a:p>
          <a:p>
            <a:pPr marL="342900" lvl="0" indent="-342900">
              <a:spcBef>
                <a:spcPts val="0"/>
              </a:spcBef>
              <a:buSzPts val="2200"/>
              <a:buFontTx/>
              <a:buChar char="-"/>
            </a:pPr>
            <a:r>
              <a:rPr lang="fr-FR" sz="2200" noProof="0" dirty="0">
                <a:latin typeface="Aptos" panose="020B0004020202020204" pitchFamily="34" charset="0"/>
              </a:rPr>
              <a:t>Qui peut être responsable de quoi ? Assignez des rôles. </a:t>
            </a:r>
          </a:p>
          <a:p>
            <a:pPr marL="342900" lvl="0" indent="-342900">
              <a:spcBef>
                <a:spcPts val="0"/>
              </a:spcBef>
              <a:buSzPts val="2200"/>
              <a:buFontTx/>
              <a:buChar char="-"/>
            </a:pPr>
            <a:r>
              <a:rPr lang="fr-FR" sz="2200" noProof="0" dirty="0">
                <a:latin typeface="Aptos" panose="020B0004020202020204" pitchFamily="34" charset="0"/>
              </a:rPr>
              <a:t>De quelles connaissances ont-ils besoin?</a:t>
            </a:r>
          </a:p>
          <a:p>
            <a:pPr marL="0" lvl="2" indent="301752" algn="l" rtl="0">
              <a:lnSpc>
                <a:spcPct val="70000"/>
              </a:lnSpc>
              <a:spcBef>
                <a:spcPts val="600"/>
              </a:spcBef>
              <a:spcAft>
                <a:spcPts val="0"/>
              </a:spcAft>
              <a:buClr>
                <a:srgbClr val="40817D"/>
              </a:buClr>
              <a:buSzPts val="2000"/>
              <a:buFont typeface="Arial"/>
              <a:buNone/>
            </a:pPr>
            <a:endParaRPr lang="fr-FR" noProof="0" dirty="0">
              <a:latin typeface="Aptos" panose="020B0004020202020204" pitchFamily="34" charset="0"/>
            </a:endParaRPr>
          </a:p>
          <a:p>
            <a:pPr marL="0" lvl="2" indent="301752">
              <a:lnSpc>
                <a:spcPct val="70000"/>
              </a:lnSpc>
              <a:spcBef>
                <a:spcPts val="600"/>
              </a:spcBef>
              <a:buClr>
                <a:srgbClr val="40817D"/>
              </a:buClr>
              <a:buSzPts val="2200"/>
              <a:buNone/>
            </a:pPr>
            <a:r>
              <a:rPr lang="fr-FR" sz="2200" b="1" noProof="0" dirty="0">
                <a:solidFill>
                  <a:srgbClr val="40817D"/>
                </a:solidFill>
                <a:latin typeface="Aptos" panose="020B0004020202020204" pitchFamily="34" charset="0"/>
              </a:rPr>
              <a:t>Concentrez-vous sur les petites étapes plutôt que de vouloir tout faire en une seule fois!</a:t>
            </a:r>
            <a:endParaRPr lang="fr-FR" noProof="0" dirty="0">
              <a:latin typeface="Aptos" panose="020B0004020202020204" pitchFamily="34" charset="0"/>
            </a:endParaRPr>
          </a:p>
        </p:txBody>
      </p:sp>
      <p:sp>
        <p:nvSpPr>
          <p:cNvPr id="210" name="Google Shape;210;p10"/>
          <p:cNvSpPr txBox="1">
            <a:spLocks noGrp="1"/>
          </p:cNvSpPr>
          <p:nvPr>
            <p:ph type="sldNum" idx="4294967295"/>
          </p:nvPr>
        </p:nvSpPr>
        <p:spPr>
          <a:xfrm>
            <a:off x="594359" y="6332220"/>
            <a:ext cx="168089" cy="165101"/>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0000"/>
              </a:buClr>
              <a:buSzPts val="1100"/>
              <a:buFont typeface="Arial"/>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1"/>
          <p:cNvSpPr txBox="1">
            <a:spLocks noGrp="1"/>
          </p:cNvSpPr>
          <p:nvPr>
            <p:ph type="title"/>
          </p:nvPr>
        </p:nvSpPr>
        <p:spPr>
          <a:xfrm>
            <a:off x="594358" y="102874"/>
            <a:ext cx="10873744" cy="1680206"/>
          </a:xfrm>
          <a:prstGeom prst="rect">
            <a:avLst/>
          </a:prstGeom>
          <a:noFill/>
          <a:ln>
            <a:noFill/>
          </a:ln>
        </p:spPr>
        <p:txBody>
          <a:bodyPr spcFirstLastPara="1" wrap="square" lIns="0" tIns="0" rIns="0" bIns="0" anchor="b" anchorCtr="0">
            <a:normAutofit/>
          </a:bodyPr>
          <a:lstStyle/>
          <a:p>
            <a:pPr marL="0" lvl="0" indent="0" algn="l" rtl="0">
              <a:lnSpc>
                <a:spcPct val="80000"/>
              </a:lnSpc>
              <a:spcBef>
                <a:spcPts val="0"/>
              </a:spcBef>
              <a:spcAft>
                <a:spcPts val="0"/>
              </a:spcAft>
              <a:buClr>
                <a:srgbClr val="404040"/>
              </a:buClr>
              <a:buSzPts val="4400"/>
              <a:buFont typeface="Play"/>
              <a:buNone/>
            </a:pPr>
            <a:r>
              <a:rPr lang="fr-FR" sz="4400" b="1" i="0" u="none" strike="noStrike" cap="none" noProof="0" dirty="0">
                <a:solidFill>
                  <a:srgbClr val="404040"/>
                </a:solidFill>
                <a:latin typeface="Aptos Serif" panose="02020604070405020304" pitchFamily="18" charset="0"/>
                <a:cs typeface="Aptos Serif" panose="02020604070405020304" pitchFamily="18" charset="0"/>
                <a:sym typeface="Play"/>
              </a:rPr>
              <a:t>Approche floue</a:t>
            </a:r>
            <a:endParaRPr lang="fr-FR" noProof="0" dirty="0">
              <a:latin typeface="Aptos Serif" panose="02020604070405020304" pitchFamily="18" charset="0"/>
              <a:cs typeface="Aptos Serif" panose="02020604070405020304" pitchFamily="18" charset="0"/>
            </a:endParaRPr>
          </a:p>
        </p:txBody>
      </p:sp>
      <p:sp>
        <p:nvSpPr>
          <p:cNvPr id="216" name="Google Shape;216;p11"/>
          <p:cNvSpPr txBox="1">
            <a:spLocks noGrp="1"/>
          </p:cNvSpPr>
          <p:nvPr>
            <p:ph type="body" idx="1"/>
          </p:nvPr>
        </p:nvSpPr>
        <p:spPr>
          <a:xfrm>
            <a:off x="1366520" y="2518590"/>
            <a:ext cx="10088706" cy="3984098"/>
          </a:xfrm>
          <a:prstGeom prst="rect">
            <a:avLst/>
          </a:prstGeom>
          <a:noFill/>
          <a:ln>
            <a:noFill/>
          </a:ln>
        </p:spPr>
        <p:txBody>
          <a:bodyPr spcFirstLastPara="1" wrap="square" lIns="0" tIns="0" rIns="0" bIns="0" anchor="t" anchorCtr="0">
            <a:normAutofit/>
          </a:bodyPr>
          <a:lstStyle/>
          <a:p>
            <a:pPr marL="0" lvl="0" indent="0">
              <a:spcBef>
                <a:spcPts val="0"/>
              </a:spcBef>
              <a:buSzPts val="2300"/>
            </a:pPr>
            <a:r>
              <a:rPr lang="fr-FR" noProof="0" dirty="0">
                <a:latin typeface="Aptos" panose="020B0004020202020204" pitchFamily="34" charset="0"/>
              </a:rPr>
              <a:t>Comment fonctionne la commune ? Qui est responsable ?</a:t>
            </a:r>
          </a:p>
          <a:p>
            <a:pPr marL="505325" lvl="1" indent="-238625">
              <a:spcBef>
                <a:spcPts val="700"/>
              </a:spcBef>
              <a:buSzPts val="2300"/>
            </a:pPr>
            <a:r>
              <a:rPr lang="fr-FR" noProof="0" dirty="0">
                <a:latin typeface="Aptos" panose="020B0004020202020204" pitchFamily="34" charset="0"/>
              </a:rPr>
              <a:t>Rencontrez les personnes responsables des procédures administratives internes et déterminez les domaines dans lesquels des changements sont nécessaires, ainsi que les responsabilités.</a:t>
            </a:r>
          </a:p>
          <a:p>
            <a:pPr marL="505325" lvl="1" indent="-238625">
              <a:spcBef>
                <a:spcPts val="700"/>
              </a:spcBef>
              <a:buSzPts val="2300"/>
            </a:pPr>
            <a:r>
              <a:rPr lang="fr-FR" noProof="0" dirty="0">
                <a:latin typeface="Aptos" panose="020B0004020202020204" pitchFamily="34" charset="0"/>
              </a:rPr>
              <a:t>Encouragez la mise en place d’un système de retour d’information.</a:t>
            </a:r>
          </a:p>
          <a:p>
            <a:pPr marL="505325" lvl="1" indent="-238625">
              <a:spcBef>
                <a:spcPts val="700"/>
              </a:spcBef>
              <a:buSzPts val="2300"/>
            </a:pPr>
            <a:r>
              <a:rPr lang="fr-FR" noProof="0" dirty="0">
                <a:latin typeface="Aptos" panose="020B0004020202020204" pitchFamily="34" charset="0"/>
              </a:rPr>
              <a:t>Lors de vos formations, respectez les domaines définis dans le travail préparatoire, même s’ils sont petits.</a:t>
            </a:r>
          </a:p>
          <a:p>
            <a:pPr marL="266700" lvl="1" indent="0">
              <a:spcBef>
                <a:spcPts val="700"/>
              </a:spcBef>
              <a:buSzPts val="2300"/>
              <a:buNone/>
            </a:pPr>
            <a:endParaRPr lang="fr-FR" b="1" noProof="0" dirty="0">
              <a:solidFill>
                <a:srgbClr val="40817D"/>
              </a:solidFill>
              <a:latin typeface="Aptos" panose="020B0004020202020204" pitchFamily="34" charset="0"/>
            </a:endParaRPr>
          </a:p>
          <a:p>
            <a:pPr marL="266700" lvl="1" indent="0">
              <a:spcBef>
                <a:spcPts val="700"/>
              </a:spcBef>
              <a:buSzPts val="2300"/>
              <a:buNone/>
            </a:pPr>
            <a:r>
              <a:rPr lang="fr-FR" b="1" noProof="0" dirty="0">
                <a:solidFill>
                  <a:srgbClr val="40817D"/>
                </a:solidFill>
                <a:latin typeface="Aptos" panose="020B0004020202020204" pitchFamily="34" charset="0"/>
              </a:rPr>
              <a:t>Les gens sont plus susceptibles de continuer à travailler seuls lorsqu’ils constatent que leur travail entraîne effectivement des changements</a:t>
            </a:r>
            <a:endParaRPr lang="fr-FR" noProof="0" dirty="0">
              <a:latin typeface="Aptos" panose="020B0004020202020204" pitchFamily="34" charset="0"/>
            </a:endParaRPr>
          </a:p>
        </p:txBody>
      </p:sp>
      <p:sp>
        <p:nvSpPr>
          <p:cNvPr id="217" name="Google Shape;217;p11"/>
          <p:cNvSpPr txBox="1">
            <a:spLocks noGrp="1"/>
          </p:cNvSpPr>
          <p:nvPr>
            <p:ph type="sldNum" idx="4294967295"/>
          </p:nvPr>
        </p:nvSpPr>
        <p:spPr>
          <a:xfrm>
            <a:off x="594359" y="6332220"/>
            <a:ext cx="160450" cy="165101"/>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0000"/>
              </a:buClr>
              <a:buSzPts val="1100"/>
              <a:buFont typeface="Arial"/>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2"/>
          <p:cNvSpPr txBox="1">
            <a:spLocks noGrp="1"/>
          </p:cNvSpPr>
          <p:nvPr>
            <p:ph type="title"/>
          </p:nvPr>
        </p:nvSpPr>
        <p:spPr>
          <a:xfrm>
            <a:off x="594359" y="0"/>
            <a:ext cx="10873744" cy="1680206"/>
          </a:xfrm>
          <a:prstGeom prst="rect">
            <a:avLst/>
          </a:prstGeom>
          <a:noFill/>
          <a:ln>
            <a:noFill/>
          </a:ln>
        </p:spPr>
        <p:txBody>
          <a:bodyPr spcFirstLastPara="1" wrap="square" lIns="0" tIns="0" rIns="0" bIns="0" anchor="b" anchorCtr="0">
            <a:normAutofit/>
          </a:bodyPr>
          <a:lstStyle/>
          <a:p>
            <a:pPr marL="0" lvl="0" indent="0" algn="l" rtl="0">
              <a:lnSpc>
                <a:spcPct val="80000"/>
              </a:lnSpc>
              <a:spcBef>
                <a:spcPts val="0"/>
              </a:spcBef>
              <a:spcAft>
                <a:spcPts val="0"/>
              </a:spcAft>
              <a:buClr>
                <a:srgbClr val="404040"/>
              </a:buClr>
              <a:buSzPts val="4400"/>
              <a:buFont typeface="Play"/>
              <a:buNone/>
            </a:pPr>
            <a:r>
              <a:rPr lang="fr-FR" sz="4400" b="1" i="0" u="none" strike="noStrike" cap="none" noProof="0" dirty="0">
                <a:solidFill>
                  <a:srgbClr val="404040"/>
                </a:solidFill>
                <a:latin typeface="Aptos Serif" panose="02020604070405020304" pitchFamily="18" charset="0"/>
                <a:cs typeface="Aptos Serif" panose="02020604070405020304" pitchFamily="18" charset="0"/>
                <a:sym typeface="Play"/>
              </a:rPr>
              <a:t>Pertinence incertaine</a:t>
            </a:r>
            <a:endParaRPr lang="fr-FR" noProof="0" dirty="0">
              <a:latin typeface="Aptos Serif" panose="02020604070405020304" pitchFamily="18" charset="0"/>
              <a:cs typeface="Aptos Serif" panose="02020604070405020304" pitchFamily="18" charset="0"/>
            </a:endParaRPr>
          </a:p>
        </p:txBody>
      </p:sp>
      <p:sp>
        <p:nvSpPr>
          <p:cNvPr id="223" name="Google Shape;223;p12"/>
          <p:cNvSpPr txBox="1">
            <a:spLocks noGrp="1"/>
          </p:cNvSpPr>
          <p:nvPr>
            <p:ph type="body" idx="1"/>
          </p:nvPr>
        </p:nvSpPr>
        <p:spPr>
          <a:xfrm>
            <a:off x="1366520" y="2518590"/>
            <a:ext cx="10088706" cy="3984098"/>
          </a:xfrm>
          <a:prstGeom prst="rect">
            <a:avLst/>
          </a:prstGeom>
          <a:noFill/>
          <a:ln>
            <a:noFill/>
          </a:ln>
        </p:spPr>
        <p:txBody>
          <a:bodyPr spcFirstLastPara="1" wrap="square" lIns="0" tIns="0" rIns="0" bIns="0" anchor="t" anchorCtr="0">
            <a:normAutofit/>
          </a:bodyPr>
          <a:lstStyle/>
          <a:p>
            <a:pPr marL="0" lvl="0" indent="0">
              <a:spcBef>
                <a:spcPts val="0"/>
              </a:spcBef>
              <a:buSzPts val="2300"/>
            </a:pPr>
            <a:r>
              <a:rPr lang="fr-FR" sz="2300" dirty="0">
                <a:latin typeface="Aptos" panose="020B0004020202020204" pitchFamily="34" charset="0"/>
              </a:rPr>
              <a:t>Comment fonctionne la commune ? Quels sont ses objectifs futurs ? Quel est le cadre politique général ?</a:t>
            </a:r>
            <a:endParaRPr lang="en-US" sz="2300" dirty="0">
              <a:latin typeface="Aptos" panose="020B0004020202020204" pitchFamily="34" charset="0"/>
            </a:endParaRPr>
          </a:p>
          <a:p>
            <a:pPr marL="0" lvl="0" indent="0">
              <a:spcBef>
                <a:spcPts val="0"/>
              </a:spcBef>
              <a:buSzPts val="2300"/>
            </a:pPr>
            <a:endParaRPr dirty="0">
              <a:latin typeface="Aptos" panose="020B0004020202020204" pitchFamily="34" charset="0"/>
            </a:endParaRPr>
          </a:p>
          <a:p>
            <a:pPr marL="505325" lvl="1" indent="-238625">
              <a:spcBef>
                <a:spcPts val="700"/>
              </a:spcBef>
              <a:buSzPts val="2300"/>
            </a:pPr>
            <a:r>
              <a:rPr lang="fr-FR" sz="2300" dirty="0">
                <a:latin typeface="Aptos" panose="020B0004020202020204" pitchFamily="34" charset="0"/>
              </a:rPr>
              <a:t>Découvrez ce que la commune souhaite changer.</a:t>
            </a:r>
            <a:r>
              <a:rPr lang="en-US" sz="2300" dirty="0">
                <a:latin typeface="Aptos" panose="020B0004020202020204" pitchFamily="34" charset="0"/>
              </a:rPr>
              <a:t> </a:t>
            </a:r>
          </a:p>
          <a:p>
            <a:pPr marL="505325" lvl="1" indent="-238625">
              <a:spcBef>
                <a:spcPts val="700"/>
              </a:spcBef>
              <a:buSzPts val="2300"/>
            </a:pPr>
            <a:r>
              <a:rPr lang="fr-FR" sz="2300" dirty="0">
                <a:latin typeface="Aptos" panose="020B0004020202020204" pitchFamily="34" charset="0"/>
              </a:rPr>
              <a:t>Communiquez les objectifs officiels à vos participants.</a:t>
            </a:r>
            <a:endParaRPr lang="en-US" sz="2300" dirty="0">
              <a:latin typeface="Aptos" panose="020B0004020202020204" pitchFamily="34" charset="0"/>
            </a:endParaRPr>
          </a:p>
          <a:p>
            <a:pPr marL="505325" lvl="1" indent="-238625">
              <a:spcBef>
                <a:spcPts val="700"/>
              </a:spcBef>
              <a:buSzPts val="2300"/>
            </a:pPr>
            <a:r>
              <a:rPr lang="fr-FR" sz="2300" dirty="0">
                <a:latin typeface="Aptos" panose="020B0004020202020204" pitchFamily="34" charset="0"/>
              </a:rPr>
              <a:t>Soulignez pourquoi ces objectifs sont pertinents et pourquoi leurs compétences individuelles sont nécessaires pour la réussite de chaque objectif.</a:t>
            </a:r>
            <a:r>
              <a:rPr lang="en-US" sz="2300" dirty="0">
                <a:latin typeface="Aptos" panose="020B0004020202020204" pitchFamily="34" charset="0"/>
              </a:rPr>
              <a:t> </a:t>
            </a:r>
            <a:endParaRPr dirty="0">
              <a:latin typeface="Aptos" panose="020B0004020202020204" pitchFamily="34" charset="0"/>
            </a:endParaRPr>
          </a:p>
          <a:p>
            <a:pPr marL="0" lvl="2" indent="320038">
              <a:lnSpc>
                <a:spcPct val="70000"/>
              </a:lnSpc>
              <a:spcBef>
                <a:spcPts val="700"/>
              </a:spcBef>
              <a:buClr>
                <a:srgbClr val="40817D"/>
              </a:buClr>
              <a:buSzPts val="2300"/>
              <a:buNone/>
            </a:pPr>
            <a:r>
              <a:rPr lang="fr-FR" sz="2300" b="1" dirty="0">
                <a:solidFill>
                  <a:srgbClr val="40817D"/>
                </a:solidFill>
                <a:latin typeface="Aptos" panose="020B0004020202020204" pitchFamily="34" charset="0"/>
              </a:rPr>
              <a:t>Encouragez-les à prendre des responsabilités. C’est ce qui conduit à </a:t>
            </a:r>
          </a:p>
          <a:p>
            <a:pPr marL="0" lvl="2" indent="320038">
              <a:lnSpc>
                <a:spcPct val="70000"/>
              </a:lnSpc>
              <a:spcBef>
                <a:spcPts val="700"/>
              </a:spcBef>
              <a:buClr>
                <a:srgbClr val="40817D"/>
              </a:buClr>
              <a:buSzPts val="2300"/>
              <a:buNone/>
            </a:pPr>
            <a:r>
              <a:rPr lang="fr-FR" sz="2300" b="1" dirty="0">
                <a:solidFill>
                  <a:srgbClr val="40817D"/>
                </a:solidFill>
                <a:latin typeface="Aptos" panose="020B0004020202020204" pitchFamily="34" charset="0"/>
              </a:rPr>
              <a:t>l’auto-efficacité et au sens de la pertinence. </a:t>
            </a:r>
            <a:r>
              <a:rPr lang="en-US" sz="2300" b="1" dirty="0">
                <a:solidFill>
                  <a:srgbClr val="40817D"/>
                </a:solidFill>
                <a:latin typeface="Aptos" panose="020B0004020202020204" pitchFamily="34" charset="0"/>
              </a:rPr>
              <a:t> </a:t>
            </a:r>
          </a:p>
        </p:txBody>
      </p:sp>
      <p:sp>
        <p:nvSpPr>
          <p:cNvPr id="224" name="Google Shape;224;p12"/>
          <p:cNvSpPr txBox="1">
            <a:spLocks noGrp="1"/>
          </p:cNvSpPr>
          <p:nvPr>
            <p:ph type="sldNum" idx="4294967295"/>
          </p:nvPr>
        </p:nvSpPr>
        <p:spPr>
          <a:xfrm>
            <a:off x="594359" y="6332220"/>
            <a:ext cx="168089" cy="165101"/>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0000"/>
              </a:buClr>
              <a:buSzPts val="1100"/>
              <a:buFont typeface="Arial"/>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3"/>
          <p:cNvSpPr txBox="1">
            <a:spLocks noGrp="1"/>
          </p:cNvSpPr>
          <p:nvPr>
            <p:ph type="title"/>
          </p:nvPr>
        </p:nvSpPr>
        <p:spPr>
          <a:xfrm>
            <a:off x="594358" y="102874"/>
            <a:ext cx="10873744" cy="1680206"/>
          </a:xfrm>
          <a:prstGeom prst="rect">
            <a:avLst/>
          </a:prstGeom>
          <a:noFill/>
          <a:ln>
            <a:noFill/>
          </a:ln>
        </p:spPr>
        <p:txBody>
          <a:bodyPr spcFirstLastPara="1" wrap="square" lIns="0" tIns="0" rIns="0" bIns="0" anchor="b" anchorCtr="0">
            <a:normAutofit/>
          </a:bodyPr>
          <a:lstStyle/>
          <a:p>
            <a:pPr marL="0" lvl="0" indent="0" algn="l" rtl="0">
              <a:lnSpc>
                <a:spcPct val="80000"/>
              </a:lnSpc>
              <a:spcBef>
                <a:spcPts val="0"/>
              </a:spcBef>
              <a:spcAft>
                <a:spcPts val="0"/>
              </a:spcAft>
              <a:buClr>
                <a:srgbClr val="404040"/>
              </a:buClr>
              <a:buSzPts val="4400"/>
              <a:buFont typeface="Play"/>
              <a:buNone/>
            </a:pPr>
            <a:r>
              <a:rPr lang="en-US" sz="4400" b="1" i="0" u="none" strike="noStrike" cap="none" dirty="0">
                <a:solidFill>
                  <a:srgbClr val="404040"/>
                </a:solidFill>
                <a:latin typeface="Aptos Serif" panose="02020604070405020304" pitchFamily="18" charset="0"/>
                <a:cs typeface="Aptos Serif" panose="02020604070405020304" pitchFamily="18" charset="0"/>
                <a:sym typeface="Play"/>
              </a:rPr>
              <a:t>Manque de temps</a:t>
            </a:r>
            <a:endParaRPr dirty="0">
              <a:latin typeface="Aptos Serif" panose="02020604070405020304" pitchFamily="18" charset="0"/>
              <a:cs typeface="Aptos Serif" panose="02020604070405020304" pitchFamily="18" charset="0"/>
            </a:endParaRPr>
          </a:p>
        </p:txBody>
      </p:sp>
      <p:sp>
        <p:nvSpPr>
          <p:cNvPr id="230" name="Google Shape;230;p13"/>
          <p:cNvSpPr txBox="1">
            <a:spLocks noGrp="1"/>
          </p:cNvSpPr>
          <p:nvPr>
            <p:ph type="body" idx="1"/>
          </p:nvPr>
        </p:nvSpPr>
        <p:spPr>
          <a:xfrm>
            <a:off x="1366520" y="2518590"/>
            <a:ext cx="10088706" cy="3984098"/>
          </a:xfrm>
          <a:prstGeom prst="rect">
            <a:avLst/>
          </a:prstGeom>
          <a:noFill/>
          <a:ln>
            <a:noFill/>
          </a:ln>
        </p:spPr>
        <p:txBody>
          <a:bodyPr spcFirstLastPara="1" wrap="square" lIns="0" tIns="0" rIns="0" bIns="0" anchor="t" anchorCtr="0">
            <a:normAutofit/>
          </a:bodyPr>
          <a:lstStyle/>
          <a:p>
            <a:pPr marL="0" lvl="0" indent="0">
              <a:spcBef>
                <a:spcPts val="0"/>
              </a:spcBef>
              <a:buSzPts val="2300"/>
            </a:pPr>
            <a:r>
              <a:rPr lang="fr-FR" noProof="0" dirty="0">
                <a:latin typeface="Aptos" panose="020B0004020202020204" pitchFamily="34" charset="0"/>
              </a:rPr>
              <a:t>Déterminez avec vos participant∙e∙s où vous manquez de temps en vous basant sur les questions suivantes :</a:t>
            </a:r>
          </a:p>
          <a:p>
            <a:pPr marL="0" lvl="0" indent="0">
              <a:spcBef>
                <a:spcPts val="0"/>
              </a:spcBef>
              <a:buSzPts val="2300"/>
            </a:pPr>
            <a:endParaRPr lang="fr-FR" noProof="0" dirty="0">
              <a:latin typeface="Aptos" panose="020B0004020202020204" pitchFamily="34" charset="0"/>
            </a:endParaRPr>
          </a:p>
          <a:p>
            <a:pPr marL="342900" lvl="0" indent="-342900">
              <a:spcBef>
                <a:spcPts val="0"/>
              </a:spcBef>
              <a:buSzPts val="2300"/>
              <a:buFontTx/>
              <a:buChar char="-"/>
            </a:pPr>
            <a:r>
              <a:rPr lang="fr-FR" noProof="0" dirty="0">
                <a:latin typeface="Aptos" panose="020B0004020202020204" pitchFamily="34" charset="0"/>
              </a:rPr>
              <a:t>Quel est notre processus actuel ?</a:t>
            </a:r>
          </a:p>
          <a:p>
            <a:pPr marL="342900" lvl="0" indent="-342900">
              <a:spcBef>
                <a:spcPts val="0"/>
              </a:spcBef>
              <a:buSzPts val="2300"/>
              <a:buFontTx/>
              <a:buChar char="-"/>
            </a:pPr>
            <a:r>
              <a:rPr lang="fr-FR" noProof="0" dirty="0">
                <a:latin typeface="Aptos" panose="020B0004020202020204" pitchFamily="34" charset="0"/>
              </a:rPr>
              <a:t>Que faut-il changer ?</a:t>
            </a:r>
          </a:p>
          <a:p>
            <a:pPr marL="342900" lvl="0" indent="-342900">
              <a:spcBef>
                <a:spcPts val="0"/>
              </a:spcBef>
              <a:buSzPts val="2300"/>
              <a:buFontTx/>
              <a:buChar char="-"/>
            </a:pPr>
            <a:r>
              <a:rPr lang="fr-FR" noProof="0" dirty="0">
                <a:latin typeface="Aptos" panose="020B0004020202020204" pitchFamily="34" charset="0"/>
              </a:rPr>
              <a:t>Qu’est-ce qui peut rester tel quel ?</a:t>
            </a:r>
          </a:p>
          <a:p>
            <a:pPr marL="342900" lvl="0" indent="-342900">
              <a:spcBef>
                <a:spcPts val="0"/>
              </a:spcBef>
              <a:buSzPts val="2300"/>
              <a:buFontTx/>
              <a:buChar char="-"/>
            </a:pPr>
            <a:r>
              <a:rPr lang="fr-FR" noProof="0" dirty="0">
                <a:latin typeface="Aptos" panose="020B0004020202020204" pitchFamily="34" charset="0"/>
              </a:rPr>
              <a:t>Qu’est-ce qui peut disparaître ?</a:t>
            </a:r>
          </a:p>
          <a:p>
            <a:pPr marL="0" lvl="2" indent="320038">
              <a:lnSpc>
                <a:spcPct val="70000"/>
              </a:lnSpc>
              <a:spcBef>
                <a:spcPts val="700"/>
              </a:spcBef>
              <a:buClr>
                <a:srgbClr val="40817D"/>
              </a:buClr>
              <a:buSzPts val="2300"/>
              <a:buNone/>
            </a:pPr>
            <a:endParaRPr lang="fr-FR" noProof="0" dirty="0">
              <a:latin typeface="Aptos" panose="020B0004020202020204" pitchFamily="34" charset="0"/>
            </a:endParaRPr>
          </a:p>
          <a:p>
            <a:pPr marL="0" lvl="2" indent="320038">
              <a:lnSpc>
                <a:spcPct val="70000"/>
              </a:lnSpc>
              <a:spcBef>
                <a:spcPts val="700"/>
              </a:spcBef>
              <a:buClr>
                <a:srgbClr val="40817D"/>
              </a:buClr>
              <a:buSzPts val="2300"/>
              <a:buNone/>
            </a:pPr>
            <a:endParaRPr lang="fr-FR" noProof="0" dirty="0">
              <a:latin typeface="Aptos" panose="020B0004020202020204" pitchFamily="34" charset="0"/>
            </a:endParaRPr>
          </a:p>
          <a:p>
            <a:pPr marL="0" lvl="2" indent="320038">
              <a:lnSpc>
                <a:spcPct val="70000"/>
              </a:lnSpc>
              <a:spcBef>
                <a:spcPts val="700"/>
              </a:spcBef>
              <a:buClr>
                <a:srgbClr val="40817D"/>
              </a:buClr>
              <a:buSzPts val="2300"/>
              <a:buNone/>
            </a:pPr>
            <a:r>
              <a:rPr lang="fr-FR" noProof="0" dirty="0">
                <a:latin typeface="Aptos" panose="020B0004020202020204" pitchFamily="34" charset="0"/>
              </a:rPr>
              <a:t>Le plus souvent, il s’agit de la nécessité d’un décalage temporel plutôt que du manque réel de temps.</a:t>
            </a:r>
          </a:p>
        </p:txBody>
      </p:sp>
      <p:sp>
        <p:nvSpPr>
          <p:cNvPr id="231" name="Google Shape;231;p13"/>
          <p:cNvSpPr txBox="1">
            <a:spLocks noGrp="1"/>
          </p:cNvSpPr>
          <p:nvPr>
            <p:ph type="sldNum" idx="4294967295"/>
          </p:nvPr>
        </p:nvSpPr>
        <p:spPr>
          <a:xfrm>
            <a:off x="594359" y="6332220"/>
            <a:ext cx="168089" cy="165101"/>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0000"/>
              </a:buClr>
              <a:buSzPts val="1100"/>
              <a:buFont typeface="Arial"/>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4"/>
          <p:cNvSpPr txBox="1">
            <a:spLocks noGrp="1"/>
          </p:cNvSpPr>
          <p:nvPr>
            <p:ph type="title"/>
          </p:nvPr>
        </p:nvSpPr>
        <p:spPr>
          <a:xfrm>
            <a:off x="594358" y="102874"/>
            <a:ext cx="10873744" cy="1680206"/>
          </a:xfrm>
          <a:prstGeom prst="rect">
            <a:avLst/>
          </a:prstGeom>
          <a:noFill/>
          <a:ln>
            <a:noFill/>
          </a:ln>
        </p:spPr>
        <p:txBody>
          <a:bodyPr spcFirstLastPara="1" wrap="square" lIns="0" tIns="0" rIns="0" bIns="0" anchor="b" anchorCtr="0">
            <a:normAutofit/>
          </a:bodyPr>
          <a:lstStyle/>
          <a:p>
            <a:pPr marL="0" lvl="0" indent="0" algn="l" rtl="0">
              <a:lnSpc>
                <a:spcPct val="80000"/>
              </a:lnSpc>
              <a:spcBef>
                <a:spcPts val="0"/>
              </a:spcBef>
              <a:spcAft>
                <a:spcPts val="0"/>
              </a:spcAft>
              <a:buClr>
                <a:srgbClr val="404040"/>
              </a:buClr>
              <a:buSzPts val="4400"/>
              <a:buFont typeface="Play"/>
              <a:buNone/>
            </a:pPr>
            <a:r>
              <a:rPr lang="fr-FR" sz="4400" b="1" i="0" u="none" strike="noStrike" cap="none" noProof="0" dirty="0">
                <a:solidFill>
                  <a:srgbClr val="404040"/>
                </a:solidFill>
                <a:latin typeface="Aptos Serif" panose="02020604070405020304" pitchFamily="18" charset="0"/>
                <a:cs typeface="Aptos Serif" panose="02020604070405020304" pitchFamily="18" charset="0"/>
                <a:sym typeface="Play"/>
              </a:rPr>
              <a:t>Niveaux de connaissances différents</a:t>
            </a:r>
            <a:endParaRPr lang="fr-FR" noProof="0" dirty="0">
              <a:latin typeface="Aptos Serif" panose="02020604070405020304" pitchFamily="18" charset="0"/>
              <a:cs typeface="Aptos Serif" panose="02020604070405020304" pitchFamily="18" charset="0"/>
            </a:endParaRPr>
          </a:p>
        </p:txBody>
      </p:sp>
      <p:sp>
        <p:nvSpPr>
          <p:cNvPr id="237" name="Google Shape;237;p14"/>
          <p:cNvSpPr txBox="1">
            <a:spLocks noGrp="1"/>
          </p:cNvSpPr>
          <p:nvPr>
            <p:ph type="body" idx="1"/>
          </p:nvPr>
        </p:nvSpPr>
        <p:spPr>
          <a:xfrm>
            <a:off x="1366520" y="2518590"/>
            <a:ext cx="10088706" cy="3984098"/>
          </a:xfrm>
          <a:prstGeom prst="rect">
            <a:avLst/>
          </a:prstGeom>
          <a:noFill/>
          <a:ln>
            <a:noFill/>
          </a:ln>
        </p:spPr>
        <p:txBody>
          <a:bodyPr spcFirstLastPara="1" wrap="square" lIns="0" tIns="0" rIns="0" bIns="0" anchor="t" anchorCtr="0">
            <a:normAutofit/>
          </a:bodyPr>
          <a:lstStyle/>
          <a:p>
            <a:pPr marL="0" lvl="0" indent="0">
              <a:spcBef>
                <a:spcPts val="0"/>
              </a:spcBef>
              <a:buSzPts val="2200"/>
            </a:pPr>
            <a:r>
              <a:rPr lang="fr-FR" sz="2200" dirty="0">
                <a:latin typeface="Aptos" panose="020B0004020202020204" pitchFamily="34" charset="0"/>
              </a:rPr>
              <a:t>Apprenez à connaître les participant∙e∙s et leurs connaissances en matière de durabilité et d’approvisionnement durable. Quelles sont leurs passions ? Que sont-ils prêts à investir pour adapter l’approvisionnement de leur commune ?</a:t>
            </a:r>
            <a:endParaRPr lang="en-US" sz="2200" dirty="0">
              <a:latin typeface="Aptos" panose="020B0004020202020204" pitchFamily="34" charset="0"/>
            </a:endParaRPr>
          </a:p>
          <a:p>
            <a:pPr marL="0" lvl="0" indent="0">
              <a:spcBef>
                <a:spcPts val="0"/>
              </a:spcBef>
              <a:buSzPts val="2200"/>
            </a:pPr>
            <a:endParaRPr dirty="0">
              <a:latin typeface="Aptos" panose="020B0004020202020204" pitchFamily="34" charset="0"/>
            </a:endParaRPr>
          </a:p>
          <a:p>
            <a:pPr marL="476449" lvl="1" indent="-224989">
              <a:spcBef>
                <a:spcPts val="600"/>
              </a:spcBef>
              <a:buSzPts val="2200"/>
            </a:pPr>
            <a:r>
              <a:rPr lang="fr-FR" sz="2200" dirty="0">
                <a:latin typeface="Aptos" panose="020B0004020202020204" pitchFamily="34" charset="0"/>
              </a:rPr>
              <a:t>Encouragez les échanges entre les participant∙e∙s.</a:t>
            </a:r>
          </a:p>
          <a:p>
            <a:pPr marL="476449" lvl="1" indent="-224989">
              <a:spcBef>
                <a:spcPts val="600"/>
              </a:spcBef>
              <a:buSzPts val="2200"/>
            </a:pPr>
            <a:r>
              <a:rPr lang="fr-FR" sz="2200" dirty="0">
                <a:latin typeface="Aptos" panose="020B0004020202020204" pitchFamily="34" charset="0"/>
              </a:rPr>
              <a:t>Intégrez les participant∙e∙s et leurs connaissances dans votre formation</a:t>
            </a:r>
            <a:r>
              <a:rPr lang="en-US" sz="2200" dirty="0">
                <a:latin typeface="Aptos" panose="020B0004020202020204" pitchFamily="34" charset="0"/>
              </a:rPr>
              <a:t>. </a:t>
            </a:r>
          </a:p>
          <a:p>
            <a:pPr marL="476449" lvl="1" indent="-224989">
              <a:spcBef>
                <a:spcPts val="600"/>
              </a:spcBef>
              <a:buSzPts val="2200"/>
            </a:pPr>
            <a:r>
              <a:rPr lang="fr-FR" sz="2200" dirty="0">
                <a:latin typeface="Aptos" panose="020B0004020202020204" pitchFamily="34" charset="0"/>
              </a:rPr>
              <a:t>Donnez-leur une scène.</a:t>
            </a:r>
            <a:endParaRPr lang="en-US" sz="2200" dirty="0">
              <a:latin typeface="Aptos" panose="020B0004020202020204" pitchFamily="34" charset="0"/>
            </a:endParaRPr>
          </a:p>
          <a:p>
            <a:pPr marL="476449" lvl="1" indent="-224989">
              <a:spcBef>
                <a:spcPts val="600"/>
              </a:spcBef>
              <a:buSzPts val="2200"/>
            </a:pPr>
            <a:endParaRPr lang="en-US" sz="2200" b="1" dirty="0">
              <a:solidFill>
                <a:srgbClr val="40817D"/>
              </a:solidFill>
              <a:latin typeface="Aptos" panose="020B0004020202020204" pitchFamily="34" charset="0"/>
            </a:endParaRPr>
          </a:p>
          <a:p>
            <a:pPr marL="251460" lvl="1" indent="0">
              <a:spcBef>
                <a:spcPts val="600"/>
              </a:spcBef>
              <a:buSzPts val="2200"/>
              <a:buNone/>
            </a:pPr>
            <a:r>
              <a:rPr lang="fr-FR" sz="2200" b="1" dirty="0">
                <a:solidFill>
                  <a:srgbClr val="40817D"/>
                </a:solidFill>
                <a:latin typeface="Aptos" panose="020B0004020202020204" pitchFamily="34" charset="0"/>
              </a:rPr>
              <a:t>Tous les participant∙e∙s seront probablement plus motivés à poursuivre leur magnifique travail lorsqu’</a:t>
            </a:r>
            <a:r>
              <a:rPr lang="fr-FR" sz="2200" b="1" dirty="0" err="1">
                <a:solidFill>
                  <a:srgbClr val="40817D"/>
                </a:solidFill>
                <a:latin typeface="Aptos" panose="020B0004020202020204" pitchFamily="34" charset="0"/>
              </a:rPr>
              <a:t>ils·elles</a:t>
            </a:r>
            <a:r>
              <a:rPr lang="fr-FR" sz="2200" b="1" dirty="0">
                <a:solidFill>
                  <a:srgbClr val="40817D"/>
                </a:solidFill>
                <a:latin typeface="Aptos" panose="020B0004020202020204" pitchFamily="34" charset="0"/>
              </a:rPr>
              <a:t> verront ce qui a déjà été accompli, plutôt que d’être simplement </a:t>
            </a:r>
            <a:r>
              <a:rPr lang="fr-FR" sz="2200" b="1" dirty="0" err="1">
                <a:solidFill>
                  <a:srgbClr val="40817D"/>
                </a:solidFill>
                <a:latin typeface="Aptos" panose="020B0004020202020204" pitchFamily="34" charset="0"/>
              </a:rPr>
              <a:t>invité·e·s</a:t>
            </a:r>
            <a:r>
              <a:rPr lang="fr-FR" sz="2200" b="1" dirty="0">
                <a:solidFill>
                  <a:srgbClr val="40817D"/>
                </a:solidFill>
                <a:latin typeface="Aptos" panose="020B0004020202020204" pitchFamily="34" charset="0"/>
              </a:rPr>
              <a:t> par vous à faire quelque chose.</a:t>
            </a:r>
            <a:endParaRPr dirty="0">
              <a:latin typeface="Aptos" panose="020B0004020202020204" pitchFamily="34" charset="0"/>
            </a:endParaRPr>
          </a:p>
        </p:txBody>
      </p:sp>
      <p:sp>
        <p:nvSpPr>
          <p:cNvPr id="238" name="Google Shape;238;p14"/>
          <p:cNvSpPr txBox="1">
            <a:spLocks noGrp="1"/>
          </p:cNvSpPr>
          <p:nvPr>
            <p:ph type="sldNum" idx="4294967295"/>
          </p:nvPr>
        </p:nvSpPr>
        <p:spPr>
          <a:xfrm>
            <a:off x="594359" y="6332220"/>
            <a:ext cx="168089" cy="165101"/>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0000"/>
              </a:buClr>
              <a:buSzPts val="1100"/>
              <a:buFont typeface="Arial"/>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5"/>
          <p:cNvSpPr txBox="1">
            <a:spLocks noGrp="1"/>
          </p:cNvSpPr>
          <p:nvPr>
            <p:ph type="title"/>
          </p:nvPr>
        </p:nvSpPr>
        <p:spPr>
          <a:xfrm>
            <a:off x="594358" y="102874"/>
            <a:ext cx="10873744" cy="1680206"/>
          </a:xfrm>
          <a:prstGeom prst="rect">
            <a:avLst/>
          </a:prstGeom>
          <a:noFill/>
          <a:ln>
            <a:noFill/>
          </a:ln>
        </p:spPr>
        <p:txBody>
          <a:bodyPr spcFirstLastPara="1" wrap="square" lIns="0" tIns="0" rIns="0" bIns="0" anchor="b" anchorCtr="0">
            <a:normAutofit/>
          </a:bodyPr>
          <a:lstStyle/>
          <a:p>
            <a:pPr>
              <a:buSzPts val="4400"/>
            </a:pPr>
            <a:r>
              <a:rPr lang="fr-FR" noProof="0" dirty="0">
                <a:latin typeface="Aptos Serif" panose="02020604070405020304" pitchFamily="18" charset="0"/>
                <a:cs typeface="Aptos Serif" panose="02020604070405020304" pitchFamily="18" charset="0"/>
              </a:rPr>
              <a:t>Absence de retour d’information et de système</a:t>
            </a:r>
            <a:r>
              <a:rPr lang="fr-FR" dirty="0">
                <a:latin typeface="Aptos Serif" panose="02020604070405020304" pitchFamily="18" charset="0"/>
                <a:cs typeface="Aptos Serif" panose="02020604070405020304" pitchFamily="18" charset="0"/>
              </a:rPr>
              <a:t>s</a:t>
            </a:r>
            <a:r>
              <a:rPr lang="fr-FR" noProof="0" dirty="0">
                <a:latin typeface="Aptos Serif" panose="02020604070405020304" pitchFamily="18" charset="0"/>
                <a:cs typeface="Aptos Serif" panose="02020604070405020304" pitchFamily="18" charset="0"/>
              </a:rPr>
              <a:t> de soutien</a:t>
            </a:r>
          </a:p>
        </p:txBody>
      </p:sp>
      <p:sp>
        <p:nvSpPr>
          <p:cNvPr id="244" name="Google Shape;244;p15"/>
          <p:cNvSpPr txBox="1">
            <a:spLocks noGrp="1"/>
          </p:cNvSpPr>
          <p:nvPr>
            <p:ph type="body" idx="1"/>
          </p:nvPr>
        </p:nvSpPr>
        <p:spPr>
          <a:xfrm>
            <a:off x="1366520" y="2518590"/>
            <a:ext cx="10088706" cy="3984098"/>
          </a:xfrm>
          <a:prstGeom prst="rect">
            <a:avLst/>
          </a:prstGeom>
          <a:noFill/>
          <a:ln>
            <a:noFill/>
          </a:ln>
        </p:spPr>
        <p:txBody>
          <a:bodyPr spcFirstLastPara="1" wrap="square" lIns="0" tIns="0" rIns="0" bIns="0" anchor="t" anchorCtr="0">
            <a:normAutofit/>
          </a:bodyPr>
          <a:lstStyle/>
          <a:p>
            <a:pPr marL="0" indent="0">
              <a:lnSpc>
                <a:spcPct val="100000"/>
              </a:lnSpc>
              <a:spcBef>
                <a:spcPts val="0"/>
              </a:spcBef>
              <a:buSzPts val="2300"/>
            </a:pPr>
            <a:r>
              <a:rPr lang="fr-FR" dirty="0">
                <a:latin typeface="Aptos" panose="020B0004020202020204" pitchFamily="34" charset="0"/>
              </a:rPr>
              <a:t>Apprenez comment fonctionne la commune et qui est responsable. Écoutez les </a:t>
            </a:r>
            <a:r>
              <a:rPr lang="fr-FR" dirty="0" err="1">
                <a:latin typeface="Aptos" panose="020B0004020202020204" pitchFamily="34" charset="0"/>
              </a:rPr>
              <a:t>participant∙e∙s</a:t>
            </a:r>
            <a:r>
              <a:rPr lang="fr-FR" dirty="0">
                <a:latin typeface="Aptos" panose="020B0004020202020204" pitchFamily="34" charset="0"/>
              </a:rPr>
              <a:t> à votre formation. </a:t>
            </a:r>
            <a:endParaRPr dirty="0">
              <a:latin typeface="Aptos" panose="020B0004020202020204" pitchFamily="34" charset="0"/>
            </a:endParaRPr>
          </a:p>
          <a:p>
            <a:pPr marL="505325" lvl="1" indent="-238625">
              <a:lnSpc>
                <a:spcPct val="100000"/>
              </a:lnSpc>
              <a:spcBef>
                <a:spcPts val="700"/>
              </a:spcBef>
              <a:buSzPts val="2300"/>
            </a:pPr>
            <a:r>
              <a:rPr lang="fr-FR" dirty="0">
                <a:latin typeface="Aptos" panose="020B0004020202020204" pitchFamily="34" charset="0"/>
              </a:rPr>
              <a:t>Rencontrez les responsables de la gestion interne.</a:t>
            </a:r>
            <a:endParaRPr lang="en-US" dirty="0">
              <a:latin typeface="Aptos" panose="020B0004020202020204" pitchFamily="34" charset="0"/>
            </a:endParaRPr>
          </a:p>
          <a:p>
            <a:pPr marL="505325" lvl="1" indent="-238625">
              <a:lnSpc>
                <a:spcPct val="100000"/>
              </a:lnSpc>
              <a:spcBef>
                <a:spcPts val="700"/>
              </a:spcBef>
              <a:buSzPts val="2300"/>
            </a:pPr>
            <a:r>
              <a:rPr lang="fr-FR" dirty="0">
                <a:latin typeface="Aptos" panose="020B0004020202020204" pitchFamily="34" charset="0"/>
              </a:rPr>
              <a:t>Recueillez les commentaires des participant∙e∙s à votre formation et mettez en place un retour d’information.</a:t>
            </a:r>
          </a:p>
          <a:p>
            <a:pPr marL="505325" lvl="1" indent="-238625">
              <a:lnSpc>
                <a:spcPct val="100000"/>
              </a:lnSpc>
              <a:spcBef>
                <a:spcPts val="700"/>
              </a:spcBef>
              <a:buSzPts val="2300"/>
            </a:pPr>
            <a:r>
              <a:rPr lang="fr-FR" dirty="0">
                <a:latin typeface="Aptos" panose="020B0004020202020204" pitchFamily="34" charset="0"/>
              </a:rPr>
              <a:t>Encouragez la mise en place d’un système de retour d’information.</a:t>
            </a:r>
            <a:endParaRPr lang="en-US" dirty="0">
              <a:latin typeface="Aptos" panose="020B0004020202020204" pitchFamily="34" charset="0"/>
            </a:endParaRPr>
          </a:p>
          <a:p>
            <a:pPr marL="266700" lvl="1" indent="0">
              <a:lnSpc>
                <a:spcPct val="100000"/>
              </a:lnSpc>
              <a:spcBef>
                <a:spcPts val="700"/>
              </a:spcBef>
              <a:buSzPts val="2300"/>
              <a:buNone/>
            </a:pPr>
            <a:endParaRPr dirty="0">
              <a:latin typeface="Aptos" panose="020B0004020202020204" pitchFamily="34" charset="0"/>
            </a:endParaRPr>
          </a:p>
          <a:p>
            <a:pPr marL="0" lvl="2" indent="320038">
              <a:lnSpc>
                <a:spcPct val="100000"/>
              </a:lnSpc>
              <a:spcBef>
                <a:spcPts val="700"/>
              </a:spcBef>
              <a:buClr>
                <a:srgbClr val="40817D"/>
              </a:buClr>
              <a:buSzPts val="2300"/>
              <a:buNone/>
            </a:pPr>
            <a:r>
              <a:rPr lang="fr-FR" b="1" dirty="0">
                <a:solidFill>
                  <a:srgbClr val="40817D"/>
                </a:solidFill>
                <a:latin typeface="Aptos" panose="020B0004020202020204" pitchFamily="34" charset="0"/>
              </a:rPr>
              <a:t>Même une boucle de feed-back rapide et efficace garantit </a:t>
            </a:r>
          </a:p>
          <a:p>
            <a:pPr marL="0" lvl="2" indent="320038">
              <a:lnSpc>
                <a:spcPct val="100000"/>
              </a:lnSpc>
              <a:spcBef>
                <a:spcPts val="700"/>
              </a:spcBef>
              <a:buClr>
                <a:srgbClr val="40817D"/>
              </a:buClr>
              <a:buSzPts val="2300"/>
              <a:buNone/>
            </a:pPr>
            <a:r>
              <a:rPr lang="fr-FR" b="1" dirty="0">
                <a:solidFill>
                  <a:srgbClr val="40817D"/>
                </a:solidFill>
                <a:latin typeface="Aptos" panose="020B0004020202020204" pitchFamily="34" charset="0"/>
              </a:rPr>
              <a:t>que les nouveaux processus restent opérationnels</a:t>
            </a:r>
            <a:r>
              <a:rPr lang="en-US" b="1" dirty="0">
                <a:solidFill>
                  <a:srgbClr val="40817D"/>
                </a:solidFill>
                <a:latin typeface="Aptos" panose="020B0004020202020204" pitchFamily="34" charset="0"/>
              </a:rPr>
              <a:t>.</a:t>
            </a:r>
            <a:endParaRPr dirty="0">
              <a:latin typeface="Aptos" panose="020B0004020202020204" pitchFamily="34" charset="0"/>
            </a:endParaRPr>
          </a:p>
        </p:txBody>
      </p:sp>
      <p:sp>
        <p:nvSpPr>
          <p:cNvPr id="245" name="Google Shape;245;p15"/>
          <p:cNvSpPr txBox="1">
            <a:spLocks noGrp="1"/>
          </p:cNvSpPr>
          <p:nvPr>
            <p:ph type="sldNum" idx="4294967295"/>
          </p:nvPr>
        </p:nvSpPr>
        <p:spPr>
          <a:xfrm>
            <a:off x="594359" y="6332220"/>
            <a:ext cx="168089" cy="165101"/>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0000"/>
              </a:buClr>
              <a:buSzPts val="1100"/>
              <a:buFont typeface="Arial"/>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6"/>
          <p:cNvSpPr txBox="1">
            <a:spLocks noGrp="1"/>
          </p:cNvSpPr>
          <p:nvPr>
            <p:ph type="title"/>
          </p:nvPr>
        </p:nvSpPr>
        <p:spPr>
          <a:xfrm>
            <a:off x="594358" y="102874"/>
            <a:ext cx="10873744" cy="1680206"/>
          </a:xfrm>
          <a:prstGeom prst="rect">
            <a:avLst/>
          </a:prstGeom>
          <a:noFill/>
          <a:ln>
            <a:noFill/>
          </a:ln>
        </p:spPr>
        <p:txBody>
          <a:bodyPr spcFirstLastPara="1" wrap="square" lIns="0" tIns="0" rIns="0" bIns="0" anchor="b" anchorCtr="0">
            <a:normAutofit/>
          </a:bodyPr>
          <a:lstStyle/>
          <a:p>
            <a:pPr marL="0" lvl="0" indent="0" algn="l" rtl="0">
              <a:lnSpc>
                <a:spcPct val="80000"/>
              </a:lnSpc>
              <a:spcBef>
                <a:spcPts val="0"/>
              </a:spcBef>
              <a:spcAft>
                <a:spcPts val="0"/>
              </a:spcAft>
              <a:buClr>
                <a:srgbClr val="404040"/>
              </a:buClr>
              <a:buSzPts val="4400"/>
              <a:buFont typeface="Play"/>
              <a:buNone/>
            </a:pPr>
            <a:r>
              <a:rPr lang="fr-FR" noProof="0" dirty="0">
                <a:latin typeface="Aptos Serif" panose="02020604070405020304" pitchFamily="18" charset="0"/>
                <a:cs typeface="Aptos Serif" panose="02020604070405020304" pitchFamily="18" charset="0"/>
              </a:rPr>
              <a:t>Résistance</a:t>
            </a:r>
          </a:p>
        </p:txBody>
      </p:sp>
      <p:sp>
        <p:nvSpPr>
          <p:cNvPr id="251" name="Google Shape;251;p16"/>
          <p:cNvSpPr txBox="1">
            <a:spLocks noGrp="1"/>
          </p:cNvSpPr>
          <p:nvPr>
            <p:ph type="body" idx="1"/>
          </p:nvPr>
        </p:nvSpPr>
        <p:spPr>
          <a:xfrm>
            <a:off x="1366520" y="2518590"/>
            <a:ext cx="10088706" cy="3984098"/>
          </a:xfrm>
          <a:prstGeom prst="rect">
            <a:avLst/>
          </a:prstGeom>
          <a:noFill/>
          <a:ln>
            <a:noFill/>
          </a:ln>
        </p:spPr>
        <p:txBody>
          <a:bodyPr spcFirstLastPara="1" wrap="square" lIns="0" tIns="0" rIns="0" bIns="0" anchor="t" anchorCtr="0">
            <a:normAutofit/>
          </a:bodyPr>
          <a:lstStyle/>
          <a:p>
            <a:pPr marL="213359" lvl="0" indent="-213359">
              <a:lnSpc>
                <a:spcPct val="100000"/>
              </a:lnSpc>
              <a:spcBef>
                <a:spcPts val="0"/>
              </a:spcBef>
              <a:buSzPts val="2300"/>
              <a:buFont typeface="Arial"/>
              <a:buChar char="•"/>
            </a:pPr>
            <a:r>
              <a:rPr lang="fr-FR" noProof="0" dirty="0">
                <a:latin typeface="Aptos" panose="020B0004020202020204" pitchFamily="34" charset="0"/>
              </a:rPr>
              <a:t>Clarifier les similitudes et les définitions des notions.</a:t>
            </a:r>
          </a:p>
          <a:p>
            <a:pPr marL="213359" lvl="0" indent="-213359">
              <a:lnSpc>
                <a:spcPct val="100000"/>
              </a:lnSpc>
              <a:spcBef>
                <a:spcPts val="0"/>
              </a:spcBef>
              <a:buSzPts val="2300"/>
              <a:buFont typeface="Arial"/>
              <a:buChar char="•"/>
            </a:pPr>
            <a:r>
              <a:rPr lang="fr-FR" noProof="0" dirty="0">
                <a:latin typeface="Aptos" panose="020B0004020202020204" pitchFamily="34" charset="0"/>
              </a:rPr>
              <a:t>Suivre les règles d’une bonne communication : rester respectueux, écouter activement, laisser parler les autres  </a:t>
            </a:r>
          </a:p>
          <a:p>
            <a:pPr marL="213359" lvl="0" indent="-213359">
              <a:lnSpc>
                <a:spcPct val="100000"/>
              </a:lnSpc>
              <a:spcBef>
                <a:spcPts val="0"/>
              </a:spcBef>
              <a:buSzPts val="2300"/>
              <a:buFont typeface="Arial"/>
              <a:buChar char="•"/>
            </a:pPr>
            <a:r>
              <a:rPr lang="fr-FR" noProof="0" dirty="0">
                <a:latin typeface="Aptos" panose="020B0004020202020204" pitchFamily="34" charset="0"/>
              </a:rPr>
              <a:t>Adopter une attitude pédagogique et éthique.</a:t>
            </a:r>
          </a:p>
          <a:p>
            <a:pPr marL="213359" lvl="0" indent="-213359">
              <a:lnSpc>
                <a:spcPct val="100000"/>
              </a:lnSpc>
              <a:spcBef>
                <a:spcPts val="0"/>
              </a:spcBef>
              <a:buSzPts val="2300"/>
              <a:buFont typeface="Arial"/>
              <a:buChar char="•"/>
            </a:pPr>
            <a:r>
              <a:rPr lang="fr-FR" noProof="0" dirty="0">
                <a:latin typeface="Aptos" panose="020B0004020202020204" pitchFamily="34" charset="0"/>
              </a:rPr>
              <a:t>Se préparer à la discussion avec des faits sur la durabilité écologique et sociale.</a:t>
            </a:r>
          </a:p>
          <a:p>
            <a:pPr marL="213359" lvl="0" indent="-213359">
              <a:lnSpc>
                <a:spcPct val="100000"/>
              </a:lnSpc>
              <a:spcBef>
                <a:spcPts val="0"/>
              </a:spcBef>
              <a:buSzPts val="2300"/>
              <a:buFont typeface="Arial"/>
              <a:buChar char="•"/>
            </a:pPr>
            <a:r>
              <a:rPr lang="fr-FR" noProof="0" dirty="0">
                <a:latin typeface="Aptos" panose="020B0004020202020204" pitchFamily="34" charset="0"/>
              </a:rPr>
              <a:t>Comprendre les stratégies de désinformation.</a:t>
            </a:r>
            <a:endParaRPr lang="fr-FR" sz="1800" noProof="0" dirty="0">
              <a:latin typeface="Aptos" panose="020B0004020202020204" pitchFamily="34" charset="0"/>
            </a:endParaRPr>
          </a:p>
        </p:txBody>
      </p:sp>
      <p:sp>
        <p:nvSpPr>
          <p:cNvPr id="252" name="Google Shape;252;p16"/>
          <p:cNvSpPr txBox="1">
            <a:spLocks noGrp="1"/>
          </p:cNvSpPr>
          <p:nvPr>
            <p:ph type="sldNum" idx="4294967295"/>
          </p:nvPr>
        </p:nvSpPr>
        <p:spPr>
          <a:xfrm>
            <a:off x="594359" y="6332220"/>
            <a:ext cx="168089" cy="165101"/>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0000"/>
              </a:buClr>
              <a:buSzPts val="1100"/>
              <a:buFont typeface="Arial"/>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7"/>
          <p:cNvSpPr txBox="1">
            <a:spLocks noGrp="1"/>
          </p:cNvSpPr>
          <p:nvPr>
            <p:ph type="title"/>
          </p:nvPr>
        </p:nvSpPr>
        <p:spPr>
          <a:xfrm>
            <a:off x="575309" y="278129"/>
            <a:ext cx="3376703" cy="2354028"/>
          </a:xfrm>
          <a:prstGeom prst="rect">
            <a:avLst/>
          </a:prstGeom>
          <a:noFill/>
          <a:ln>
            <a:noFill/>
          </a:ln>
        </p:spPr>
        <p:txBody>
          <a:bodyPr spcFirstLastPara="1" wrap="square" lIns="0" tIns="0" rIns="0" bIns="0" anchor="b" anchorCtr="0">
            <a:normAutofit/>
          </a:bodyPr>
          <a:lstStyle/>
          <a:p>
            <a:pPr marL="0" lvl="0" indent="0" algn="l" rtl="0">
              <a:lnSpc>
                <a:spcPct val="80000"/>
              </a:lnSpc>
              <a:spcBef>
                <a:spcPts val="0"/>
              </a:spcBef>
              <a:spcAft>
                <a:spcPts val="0"/>
              </a:spcAft>
              <a:buClr>
                <a:srgbClr val="404040"/>
              </a:buClr>
              <a:buSzPts val="3600"/>
              <a:buFont typeface="Play"/>
              <a:buNone/>
            </a:pPr>
            <a:r>
              <a:rPr lang="fr-FR" sz="3600" noProof="0" dirty="0">
                <a:latin typeface="Aptos Serif" panose="02020604070405020304" pitchFamily="18" charset="0"/>
                <a:cs typeface="Aptos Serif" panose="02020604070405020304" pitchFamily="18" charset="0"/>
              </a:rPr>
              <a:t>Stratégies de désinformation</a:t>
            </a:r>
            <a:endParaRPr lang="fr-FR" noProof="0" dirty="0">
              <a:latin typeface="Aptos Serif" panose="02020604070405020304" pitchFamily="18" charset="0"/>
              <a:cs typeface="Aptos Serif" panose="02020604070405020304" pitchFamily="18" charset="0"/>
            </a:endParaRPr>
          </a:p>
        </p:txBody>
      </p:sp>
      <p:sp>
        <p:nvSpPr>
          <p:cNvPr id="258" name="Google Shape;258;p17"/>
          <p:cNvSpPr txBox="1">
            <a:spLocks noGrp="1"/>
          </p:cNvSpPr>
          <p:nvPr>
            <p:ph type="body" idx="1"/>
          </p:nvPr>
        </p:nvSpPr>
        <p:spPr>
          <a:xfrm>
            <a:off x="1675803" y="3665808"/>
            <a:ext cx="3338603" cy="2994417"/>
          </a:xfrm>
          <a:prstGeom prst="rect">
            <a:avLst/>
          </a:prstGeom>
          <a:noFill/>
          <a:ln>
            <a:noFill/>
          </a:ln>
        </p:spPr>
        <p:txBody>
          <a:bodyPr spcFirstLastPara="1" wrap="square" lIns="0" tIns="0" rIns="0" bIns="0" anchor="b" anchorCtr="0">
            <a:normAutofit/>
          </a:bodyPr>
          <a:lstStyle/>
          <a:p>
            <a:pPr marL="0" lvl="0" indent="0" algn="r" rtl="0">
              <a:lnSpc>
                <a:spcPct val="90000"/>
              </a:lnSpc>
              <a:spcBef>
                <a:spcPts val="0"/>
              </a:spcBef>
              <a:spcAft>
                <a:spcPts val="0"/>
              </a:spcAft>
              <a:buClr>
                <a:srgbClr val="535353"/>
              </a:buClr>
              <a:buSzPts val="1100"/>
              <a:buFont typeface="Arial"/>
              <a:buNone/>
            </a:pPr>
            <a:r>
              <a:rPr lang="en-US" sz="1100" dirty="0">
                <a:solidFill>
                  <a:srgbClr val="535353"/>
                </a:solidFill>
              </a:rPr>
              <a:t>www.klimafakten.de</a:t>
            </a:r>
            <a:endParaRPr dirty="0"/>
          </a:p>
        </p:txBody>
      </p:sp>
      <p:pic>
        <p:nvPicPr>
          <p:cNvPr id="259" name="Google Shape;259;p17" descr="fliccdisinformation101jpg-2000px.jpg"/>
          <p:cNvPicPr preferRelativeResize="0">
            <a:picLocks noGrp="1"/>
          </p:cNvPicPr>
          <p:nvPr>
            <p:ph type="pic" idx="2"/>
          </p:nvPr>
        </p:nvPicPr>
        <p:blipFill rotWithShape="1">
          <a:blip r:embed="rId3">
            <a:alphaModFix/>
          </a:blip>
          <a:srcRect t="5573" b="5572"/>
          <a:stretch/>
        </p:blipFill>
        <p:spPr>
          <a:xfrm>
            <a:off x="5142490" y="194468"/>
            <a:ext cx="5148900" cy="6469025"/>
          </a:xfrm>
          <a:prstGeom prst="rect">
            <a:avLst/>
          </a:prstGeom>
          <a:noFill/>
          <a:ln w="25400" cap="flat" cmpd="sng">
            <a:solidFill>
              <a:srgbClr val="024643"/>
            </a:solidFill>
            <a:prstDash val="solid"/>
            <a:round/>
            <a:headEnd type="none" w="sm" len="sm"/>
            <a:tailEnd type="none" w="sm" len="sm"/>
          </a:ln>
        </p:spPr>
      </p:pic>
      <p:sp>
        <p:nvSpPr>
          <p:cNvPr id="260" name="Google Shape;260;p17"/>
          <p:cNvSpPr/>
          <p:nvPr/>
        </p:nvSpPr>
        <p:spPr>
          <a:xfrm>
            <a:off x="6490947" y="4765785"/>
            <a:ext cx="1026495" cy="1051949"/>
          </a:xfrm>
          <a:prstGeom prst="ellipse">
            <a:avLst/>
          </a:prstGeom>
          <a:noFill/>
          <a:ln w="63500" cap="flat" cmpd="sng">
            <a:solidFill>
              <a:srgbClr val="C69007"/>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61" name="Google Shape;261;p17"/>
          <p:cNvSpPr/>
          <p:nvPr/>
        </p:nvSpPr>
        <p:spPr>
          <a:xfrm>
            <a:off x="9141317" y="2279294"/>
            <a:ext cx="1026495" cy="1051949"/>
          </a:xfrm>
          <a:prstGeom prst="ellipse">
            <a:avLst/>
          </a:prstGeom>
          <a:noFill/>
          <a:ln w="63500" cap="flat" cmpd="sng">
            <a:solidFill>
              <a:srgbClr val="C69007"/>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62" name="Google Shape;262;p17"/>
          <p:cNvSpPr/>
          <p:nvPr/>
        </p:nvSpPr>
        <p:spPr>
          <a:xfrm>
            <a:off x="8214365" y="772996"/>
            <a:ext cx="1026495" cy="1051949"/>
          </a:xfrm>
          <a:prstGeom prst="ellipse">
            <a:avLst/>
          </a:prstGeom>
          <a:noFill/>
          <a:ln w="63500" cap="flat" cmpd="sng">
            <a:solidFill>
              <a:srgbClr val="C69007"/>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63" name="Google Shape;263;p17"/>
          <p:cNvSpPr/>
          <p:nvPr/>
        </p:nvSpPr>
        <p:spPr>
          <a:xfrm>
            <a:off x="9141317" y="1223598"/>
            <a:ext cx="1026495" cy="1051949"/>
          </a:xfrm>
          <a:prstGeom prst="ellipse">
            <a:avLst/>
          </a:prstGeom>
          <a:noFill/>
          <a:ln w="63500" cap="flat" cmpd="sng">
            <a:solidFill>
              <a:srgbClr val="C69007"/>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64" name="Google Shape;264;p17"/>
          <p:cNvSpPr/>
          <p:nvPr/>
        </p:nvSpPr>
        <p:spPr>
          <a:xfrm>
            <a:off x="6360460" y="1532582"/>
            <a:ext cx="1026495" cy="1051949"/>
          </a:xfrm>
          <a:prstGeom prst="ellipse">
            <a:avLst/>
          </a:prstGeom>
          <a:noFill/>
          <a:ln w="63500" cap="flat" cmpd="sng">
            <a:solidFill>
              <a:srgbClr val="C69007"/>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65" name="Google Shape;265;p17"/>
          <p:cNvSpPr txBox="1">
            <a:spLocks noGrp="1"/>
          </p:cNvSpPr>
          <p:nvPr>
            <p:ph type="sldNum" idx="4294967295"/>
          </p:nvPr>
        </p:nvSpPr>
        <p:spPr>
          <a:xfrm>
            <a:off x="594359" y="6332220"/>
            <a:ext cx="168089" cy="165101"/>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0000"/>
              </a:buClr>
              <a:buSzPts val="1100"/>
              <a:buFont typeface="Arial"/>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8"/>
          <p:cNvSpPr txBox="1">
            <a:spLocks noGrp="1"/>
          </p:cNvSpPr>
          <p:nvPr>
            <p:ph type="body" idx="1"/>
          </p:nvPr>
        </p:nvSpPr>
        <p:spPr>
          <a:xfrm>
            <a:off x="1366520" y="2455090"/>
            <a:ext cx="10088706" cy="3984098"/>
          </a:xfrm>
          <a:prstGeom prst="rect">
            <a:avLst/>
          </a:prstGeom>
          <a:noFill/>
          <a:ln>
            <a:noFill/>
          </a:ln>
        </p:spPr>
        <p:txBody>
          <a:bodyPr spcFirstLastPara="1" wrap="square" lIns="0" tIns="0" rIns="0" bIns="0" anchor="t" anchorCtr="0">
            <a:normAutofit/>
          </a:bodyPr>
          <a:lstStyle/>
          <a:p>
            <a:pPr marL="209092" lvl="0" indent="-209092">
              <a:lnSpc>
                <a:spcPct val="100000"/>
              </a:lnSpc>
              <a:spcBef>
                <a:spcPts val="0"/>
              </a:spcBef>
              <a:buSzPts val="2254"/>
              <a:buFont typeface="Arial"/>
              <a:buChar char="•"/>
            </a:pPr>
            <a:r>
              <a:rPr lang="fr-FR" noProof="0" dirty="0">
                <a:latin typeface="Aptos" panose="020B0004020202020204" pitchFamily="34" charset="0"/>
              </a:rPr>
              <a:t>Acceptez que les participant∙e∙s  ayant des idées bien arrêtées peuvent rarement être entièrement convaincu∙e∙s et concentrez-vous sur les autres.</a:t>
            </a:r>
          </a:p>
          <a:p>
            <a:pPr marL="209092" lvl="0" indent="-209092">
              <a:lnSpc>
                <a:spcPct val="100000"/>
              </a:lnSpc>
              <a:spcBef>
                <a:spcPts val="0"/>
              </a:spcBef>
              <a:buSzPts val="2254"/>
              <a:buFont typeface="Arial"/>
              <a:buChar char="•"/>
            </a:pPr>
            <a:r>
              <a:rPr lang="fr-FR" dirty="0">
                <a:latin typeface="Aptos" panose="020B0004020202020204" pitchFamily="34" charset="0"/>
              </a:rPr>
              <a:t>Posez des questions au lieu de juger.</a:t>
            </a:r>
          </a:p>
          <a:p>
            <a:pPr marL="209092" lvl="0" indent="-209092">
              <a:lnSpc>
                <a:spcPct val="100000"/>
              </a:lnSpc>
              <a:spcBef>
                <a:spcPts val="0"/>
              </a:spcBef>
              <a:buSzPts val="2254"/>
              <a:buFont typeface="Arial"/>
              <a:buChar char="•"/>
            </a:pPr>
            <a:r>
              <a:rPr lang="fr-FR" dirty="0">
                <a:latin typeface="Aptos" panose="020B0004020202020204" pitchFamily="34" charset="0"/>
              </a:rPr>
              <a:t>Nommez et reconnaissez les émotions.</a:t>
            </a:r>
          </a:p>
          <a:p>
            <a:pPr marL="209092" lvl="0" indent="-209092">
              <a:lnSpc>
                <a:spcPct val="100000"/>
              </a:lnSpc>
              <a:spcBef>
                <a:spcPts val="0"/>
              </a:spcBef>
              <a:buSzPts val="2254"/>
              <a:buFont typeface="Arial"/>
              <a:buChar char="•"/>
            </a:pPr>
            <a:r>
              <a:rPr lang="fr-FR" dirty="0">
                <a:latin typeface="Aptos" panose="020B0004020202020204" pitchFamily="34" charset="0"/>
              </a:rPr>
              <a:t>Demandez des alternatives. Cela attire l’attention et oriente la discussion vers des solutions possibles.</a:t>
            </a:r>
          </a:p>
          <a:p>
            <a:pPr marL="209092" lvl="0" indent="-209092">
              <a:lnSpc>
                <a:spcPct val="100000"/>
              </a:lnSpc>
              <a:spcBef>
                <a:spcPts val="0"/>
              </a:spcBef>
              <a:buSzPts val="2254"/>
              <a:buFont typeface="Arial"/>
              <a:buChar char="•"/>
            </a:pPr>
            <a:r>
              <a:rPr lang="fr-FR" dirty="0">
                <a:latin typeface="Aptos" panose="020B0004020202020204" pitchFamily="34" charset="0"/>
              </a:rPr>
              <a:t>Donnez du temps pour réfléchir, interrompez la discussion et continuez avec une tâche d’écriture ou une période de réflexion silencieuse et terminer ainsi. </a:t>
            </a:r>
          </a:p>
          <a:p>
            <a:pPr marL="209092" lvl="0" indent="-209092">
              <a:lnSpc>
                <a:spcPct val="100000"/>
              </a:lnSpc>
              <a:spcBef>
                <a:spcPts val="0"/>
              </a:spcBef>
              <a:buSzPts val="2254"/>
              <a:buFont typeface="Arial"/>
              <a:buChar char="•"/>
            </a:pPr>
            <a:r>
              <a:rPr lang="fr-FR" noProof="0" dirty="0">
                <a:latin typeface="Aptos" panose="020B0004020202020204" pitchFamily="34" charset="0"/>
              </a:rPr>
              <a:t>Permettez l’</a:t>
            </a:r>
            <a:r>
              <a:rPr lang="fr-FR" noProof="0" dirty="0" err="1">
                <a:latin typeface="Aptos" panose="020B0004020202020204" pitchFamily="34" charset="0"/>
              </a:rPr>
              <a:t>auto-positionnement</a:t>
            </a:r>
            <a:r>
              <a:rPr lang="fr-FR" noProof="0" dirty="0">
                <a:latin typeface="Aptos" panose="020B0004020202020204" pitchFamily="34" charset="0"/>
              </a:rPr>
              <a:t> mais ne le forcez pas; certains apprenant∙e∙s ont besoin de temps. </a:t>
            </a:r>
          </a:p>
          <a:p>
            <a:pPr marL="209092" lvl="0" indent="-209092">
              <a:lnSpc>
                <a:spcPct val="100000"/>
              </a:lnSpc>
              <a:spcBef>
                <a:spcPts val="0"/>
              </a:spcBef>
              <a:buSzPts val="2254"/>
              <a:buFont typeface="Arial"/>
              <a:buChar char="•"/>
            </a:pPr>
            <a:r>
              <a:rPr lang="fr-FR" noProof="0" dirty="0">
                <a:latin typeface="Aptos" panose="020B0004020202020204" pitchFamily="34" charset="0"/>
              </a:rPr>
              <a:t>Responsabilisation plutôt que blâme : concentrez-vous sur les options d’action et </a:t>
            </a:r>
          </a:p>
          <a:p>
            <a:pPr marL="209092" lvl="0" indent="-209092">
              <a:lnSpc>
                <a:spcPct val="100000"/>
              </a:lnSpc>
              <a:spcBef>
                <a:spcPts val="0"/>
              </a:spcBef>
              <a:buSzPts val="2254"/>
              <a:buFont typeface="Arial"/>
              <a:buChar char="•"/>
            </a:pPr>
            <a:r>
              <a:rPr lang="fr-FR" noProof="0" dirty="0">
                <a:latin typeface="Aptos" panose="020B0004020202020204" pitchFamily="34" charset="0"/>
              </a:rPr>
              <a:t>Le potentiel de changement.</a:t>
            </a:r>
          </a:p>
        </p:txBody>
      </p:sp>
      <p:sp>
        <p:nvSpPr>
          <p:cNvPr id="271" name="Google Shape;271;p18"/>
          <p:cNvSpPr txBox="1">
            <a:spLocks noGrp="1"/>
          </p:cNvSpPr>
          <p:nvPr>
            <p:ph type="sldNum" idx="4294967295"/>
          </p:nvPr>
        </p:nvSpPr>
        <p:spPr>
          <a:xfrm>
            <a:off x="594359" y="6332220"/>
            <a:ext cx="168089" cy="165101"/>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0000"/>
              </a:buClr>
              <a:buSzPts val="1100"/>
              <a:buFont typeface="Arial"/>
              <a:buNone/>
            </a:pPr>
            <a:fld id="{00000000-1234-1234-1234-123412341234}" type="slidenum">
              <a:rPr lang="en-US"/>
              <a:t>18</a:t>
            </a:fld>
            <a:endParaRPr/>
          </a:p>
        </p:txBody>
      </p:sp>
      <p:sp>
        <p:nvSpPr>
          <p:cNvPr id="272" name="Google Shape;272;p18"/>
          <p:cNvSpPr txBox="1">
            <a:spLocks noGrp="1"/>
          </p:cNvSpPr>
          <p:nvPr>
            <p:ph type="title"/>
          </p:nvPr>
        </p:nvSpPr>
        <p:spPr>
          <a:xfrm>
            <a:off x="594358" y="102874"/>
            <a:ext cx="10873744" cy="1680206"/>
          </a:xfrm>
          <a:prstGeom prst="rect">
            <a:avLst/>
          </a:prstGeom>
          <a:noFill/>
          <a:ln>
            <a:noFill/>
          </a:ln>
        </p:spPr>
        <p:txBody>
          <a:bodyPr spcFirstLastPara="1" wrap="square" lIns="0" tIns="0" rIns="0" bIns="0" anchor="b" anchorCtr="0">
            <a:normAutofit/>
          </a:bodyPr>
          <a:lstStyle/>
          <a:p>
            <a:pPr marL="0" lvl="0" indent="0" algn="l" rtl="0">
              <a:lnSpc>
                <a:spcPct val="80000"/>
              </a:lnSpc>
              <a:spcBef>
                <a:spcPts val="0"/>
              </a:spcBef>
              <a:spcAft>
                <a:spcPts val="0"/>
              </a:spcAft>
              <a:buClr>
                <a:srgbClr val="404040"/>
              </a:buClr>
              <a:buSzPts val="4400"/>
              <a:buFont typeface="Play"/>
              <a:buNone/>
            </a:pPr>
            <a:r>
              <a:rPr lang="fr-FR" noProof="0" dirty="0">
                <a:latin typeface="Aptos Serif" panose="02020604070405020304" pitchFamily="18" charset="0"/>
                <a:cs typeface="Aptos Serif" panose="02020604070405020304" pitchFamily="18" charset="0"/>
              </a:rPr>
              <a:t>Stratégies pour une bonne discussion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9"/>
          <p:cNvSpPr txBox="1">
            <a:spLocks noGrp="1"/>
          </p:cNvSpPr>
          <p:nvPr>
            <p:ph type="title"/>
          </p:nvPr>
        </p:nvSpPr>
        <p:spPr>
          <a:xfrm>
            <a:off x="594359" y="411477"/>
            <a:ext cx="9019542" cy="3291844"/>
          </a:xfrm>
          <a:prstGeom prst="rect">
            <a:avLst/>
          </a:prstGeom>
          <a:noFill/>
          <a:ln>
            <a:noFill/>
          </a:ln>
        </p:spPr>
        <p:txBody>
          <a:bodyPr spcFirstLastPara="1" wrap="square" lIns="0" tIns="0" rIns="0" bIns="0" anchor="b" anchorCtr="0">
            <a:normAutofit/>
          </a:bodyPr>
          <a:lstStyle/>
          <a:p>
            <a:pPr marL="0" lvl="0" indent="0" algn="l" rtl="0">
              <a:lnSpc>
                <a:spcPct val="80000"/>
              </a:lnSpc>
              <a:spcBef>
                <a:spcPts val="0"/>
              </a:spcBef>
              <a:spcAft>
                <a:spcPts val="0"/>
              </a:spcAft>
              <a:buClr>
                <a:srgbClr val="3F3F3F"/>
              </a:buClr>
              <a:buSzPts val="5400"/>
              <a:buFont typeface="Play"/>
              <a:buNone/>
            </a:pPr>
            <a:r>
              <a:rPr lang="fr-FR" sz="4800" noProof="0" dirty="0">
                <a:latin typeface="Aptos Serif" panose="02020604070405020304" pitchFamily="18" charset="0"/>
                <a:cs typeface="Aptos Serif" panose="02020604070405020304" pitchFamily="18" charset="0"/>
              </a:rPr>
              <a:t>Merci beaucoup pour votre attention!</a:t>
            </a:r>
          </a:p>
        </p:txBody>
      </p:sp>
      <p:pic>
        <p:nvPicPr>
          <p:cNvPr id="278" name="Google Shape;278;p19" descr="Google Shape;227;p15"/>
          <p:cNvPicPr preferRelativeResize="0"/>
          <p:nvPr/>
        </p:nvPicPr>
        <p:blipFill rotWithShape="1">
          <a:blip r:embed="rId3">
            <a:alphaModFix/>
          </a:blip>
          <a:srcRect/>
          <a:stretch/>
        </p:blipFill>
        <p:spPr>
          <a:xfrm>
            <a:off x="6816648" y="4890151"/>
            <a:ext cx="5273751" cy="1904299"/>
          </a:xfrm>
          <a:prstGeom prst="rect">
            <a:avLst/>
          </a:prstGeom>
          <a:noFill/>
          <a:ln>
            <a:noFill/>
          </a:ln>
        </p:spPr>
      </p:pic>
      <p:pic>
        <p:nvPicPr>
          <p:cNvPr id="279" name="Google Shape;279;p19" descr="Google Shape;228;p15"/>
          <p:cNvPicPr preferRelativeResize="0"/>
          <p:nvPr/>
        </p:nvPicPr>
        <p:blipFill rotWithShape="1">
          <a:blip r:embed="rId4">
            <a:alphaModFix/>
          </a:blip>
          <a:srcRect/>
          <a:stretch/>
        </p:blipFill>
        <p:spPr>
          <a:xfrm>
            <a:off x="3475891" y="5842300"/>
            <a:ext cx="3594102" cy="753358"/>
          </a:xfrm>
          <a:prstGeom prst="rect">
            <a:avLst/>
          </a:prstGeom>
          <a:noFill/>
          <a:ln>
            <a:noFill/>
          </a:ln>
        </p:spPr>
      </p:pic>
      <p:sp>
        <p:nvSpPr>
          <p:cNvPr id="280" name="Google Shape;280;p19"/>
          <p:cNvSpPr txBox="1"/>
          <p:nvPr/>
        </p:nvSpPr>
        <p:spPr>
          <a:xfrm>
            <a:off x="231891" y="5803526"/>
            <a:ext cx="3244000" cy="954016"/>
          </a:xfrm>
          <a:prstGeom prst="rect">
            <a:avLst/>
          </a:prstGeom>
          <a:noFill/>
          <a:ln>
            <a:noFill/>
          </a:ln>
        </p:spPr>
        <p:txBody>
          <a:bodyPr spcFirstLastPara="1" wrap="square" lIns="45675" tIns="45675" rIns="45675" bIns="45675" anchor="t" anchorCtr="0">
            <a:spAutoFit/>
          </a:bodyPr>
          <a:lstStyle/>
          <a:p>
            <a:pPr lvl="0" algn="r">
              <a:buSzPts val="1400"/>
              <a:defRPr/>
            </a:pPr>
            <a:r>
              <a:rPr lang="fr-FR" sz="800" dirty="0">
                <a:solidFill>
                  <a:schemeClr val="tx1"/>
                </a:solidFill>
                <a:latin typeface="Aptos" panose="020B0004020202020204" pitchFamily="34" charset="0"/>
              </a:rPr>
              <a:t>Financé par l’Union européenne. Les points de vue et opinions exprimés correspondent toutefois exclusivement à ceux de l’</a:t>
            </a:r>
            <a:r>
              <a:rPr lang="fr-FR" sz="800" dirty="0" err="1">
                <a:solidFill>
                  <a:schemeClr val="tx1"/>
                </a:solidFill>
                <a:latin typeface="Aptos" panose="020B0004020202020204" pitchFamily="34" charset="0"/>
              </a:rPr>
              <a:t>auteur∙rice∙s</a:t>
            </a:r>
            <a:r>
              <a:rPr lang="fr-FR" sz="800" dirty="0">
                <a:solidFill>
                  <a:schemeClr val="tx1"/>
                </a:solidFill>
                <a:latin typeface="Aptos" panose="020B0004020202020204" pitchFamily="34" charset="0"/>
              </a:rPr>
              <a:t> des auteurs et ne reflètent pas nécessairement ceux de l’Union européenne ou de l’Agence exécutive européenne pour l’éducation et la culture (EACEA). Ni l’Union européenne ni l’EACEA ne peuvent être tenues pour responsables.</a:t>
            </a:r>
          </a:p>
          <a:p>
            <a:pPr lvl="0"/>
            <a:endParaRPr lang="fr-FR" sz="800" dirty="0">
              <a:solidFill>
                <a:schemeClr val="tx1"/>
              </a:solidFill>
              <a:latin typeface="Aptos" panose="020B00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
          <p:cNvSpPr txBox="1">
            <a:spLocks noGrp="1"/>
          </p:cNvSpPr>
          <p:nvPr>
            <p:ph type="body" idx="1"/>
          </p:nvPr>
        </p:nvSpPr>
        <p:spPr>
          <a:xfrm>
            <a:off x="723102" y="2488191"/>
            <a:ext cx="10472119" cy="3304457"/>
          </a:xfrm>
          <a:prstGeom prst="rect">
            <a:avLst/>
          </a:prstGeom>
          <a:noFill/>
          <a:ln>
            <a:noFill/>
          </a:ln>
        </p:spPr>
        <p:txBody>
          <a:bodyPr spcFirstLastPara="1" wrap="square" lIns="0" tIns="0" rIns="0" bIns="0" anchor="t" anchorCtr="0">
            <a:normAutofit/>
          </a:bodyPr>
          <a:lstStyle/>
          <a:p>
            <a:pPr lvl="0" indent="-457200" algn="l" rtl="0">
              <a:lnSpc>
                <a:spcPct val="150000"/>
              </a:lnSpc>
              <a:spcBef>
                <a:spcPts val="0"/>
              </a:spcBef>
              <a:spcAft>
                <a:spcPts val="0"/>
              </a:spcAft>
              <a:buClr>
                <a:srgbClr val="404040"/>
              </a:buClr>
              <a:buSzPct val="100000"/>
              <a:buFont typeface="+mj-lt"/>
              <a:buAutoNum type="arabicPeriod"/>
            </a:pPr>
            <a:r>
              <a:rPr lang="fr-FR" sz="2400" noProof="0" dirty="0">
                <a:latin typeface="Aptos" panose="020B0004020202020204" pitchFamily="34" charset="0"/>
                <a:ea typeface="Play"/>
                <a:cs typeface="Arial" panose="020B0604020202020204" pitchFamily="34" charset="0"/>
                <a:sym typeface="Play"/>
              </a:rPr>
              <a:t>Connaissances de base</a:t>
            </a:r>
          </a:p>
          <a:p>
            <a:pPr lvl="0" indent="-457200" algn="l" rtl="0">
              <a:lnSpc>
                <a:spcPct val="150000"/>
              </a:lnSpc>
              <a:spcBef>
                <a:spcPts val="0"/>
              </a:spcBef>
              <a:spcAft>
                <a:spcPts val="0"/>
              </a:spcAft>
              <a:buClr>
                <a:srgbClr val="404040"/>
              </a:buClr>
              <a:buSzPct val="100000"/>
              <a:buFont typeface="+mj-lt"/>
              <a:buAutoNum type="arabicPeriod"/>
            </a:pPr>
            <a:r>
              <a:rPr lang="fr-FR" sz="2400" noProof="0" dirty="0">
                <a:latin typeface="Aptos" panose="020B0004020202020204" pitchFamily="34" charset="0"/>
                <a:ea typeface="Play"/>
                <a:cs typeface="Arial" panose="020B0604020202020204" pitchFamily="34" charset="0"/>
                <a:sym typeface="Play"/>
              </a:rPr>
              <a:t>Principes de formation pour adultes</a:t>
            </a:r>
            <a:endParaRPr lang="fr-FR" sz="2400" noProof="0" dirty="0">
              <a:latin typeface="Aptos" panose="020B0004020202020204" pitchFamily="34" charset="0"/>
              <a:ea typeface="Play"/>
              <a:cs typeface="Arial" panose="020B0604020202020204" pitchFamily="34" charset="0"/>
            </a:endParaRPr>
          </a:p>
          <a:p>
            <a:pPr lvl="0" indent="-457200" algn="l" rtl="0">
              <a:lnSpc>
                <a:spcPct val="150000"/>
              </a:lnSpc>
              <a:spcBef>
                <a:spcPts val="0"/>
              </a:spcBef>
              <a:spcAft>
                <a:spcPts val="0"/>
              </a:spcAft>
              <a:buClr>
                <a:srgbClr val="404040"/>
              </a:buClr>
              <a:buSzPct val="100000"/>
              <a:buFont typeface="+mj-lt"/>
              <a:buAutoNum type="arabicPeriod"/>
            </a:pPr>
            <a:r>
              <a:rPr lang="fr-FR" sz="2400" noProof="0" dirty="0">
                <a:latin typeface="Aptos" panose="020B0004020202020204" pitchFamily="34" charset="0"/>
                <a:ea typeface="Play"/>
                <a:cs typeface="Arial" panose="020B0604020202020204" pitchFamily="34" charset="0"/>
                <a:sym typeface="Play"/>
              </a:rPr>
              <a:t>Défis courants lors de la formation et comment y faire face</a:t>
            </a:r>
            <a:endParaRPr lang="fr-FR" sz="2400" noProof="0" dirty="0">
              <a:latin typeface="Aptos" panose="020B0004020202020204" pitchFamily="34" charset="0"/>
              <a:cs typeface="Arial" panose="020B0604020202020204" pitchFamily="34" charset="0"/>
            </a:endParaRPr>
          </a:p>
        </p:txBody>
      </p:sp>
      <p:sp>
        <p:nvSpPr>
          <p:cNvPr id="131" name="Google Shape;131;p2"/>
          <p:cNvSpPr txBox="1">
            <a:spLocks noGrp="1"/>
          </p:cNvSpPr>
          <p:nvPr>
            <p:ph type="title"/>
          </p:nvPr>
        </p:nvSpPr>
        <p:spPr>
          <a:xfrm>
            <a:off x="594358" y="102874"/>
            <a:ext cx="10873744" cy="1680206"/>
          </a:xfrm>
          <a:prstGeom prst="rect">
            <a:avLst/>
          </a:prstGeom>
          <a:noFill/>
          <a:ln>
            <a:noFill/>
          </a:ln>
        </p:spPr>
        <p:txBody>
          <a:bodyPr spcFirstLastPara="1" wrap="square" lIns="0" tIns="0" rIns="0" bIns="0" anchor="b" anchorCtr="0">
            <a:normAutofit/>
          </a:bodyPr>
          <a:lstStyle/>
          <a:p>
            <a:pPr marL="0" lvl="0" indent="0" algn="l" rtl="0">
              <a:lnSpc>
                <a:spcPct val="80000"/>
              </a:lnSpc>
              <a:spcBef>
                <a:spcPts val="0"/>
              </a:spcBef>
              <a:spcAft>
                <a:spcPts val="0"/>
              </a:spcAft>
              <a:buClr>
                <a:srgbClr val="404040"/>
              </a:buClr>
              <a:buSzPts val="4400"/>
              <a:buFont typeface="Play"/>
              <a:buNone/>
            </a:pPr>
            <a:r>
              <a:rPr lang="fr-FR" noProof="0" dirty="0">
                <a:latin typeface="Aptos Serif" panose="02020604070405020304" pitchFamily="18" charset="0"/>
                <a:cs typeface="Aptos Serif" panose="02020604070405020304" pitchFamily="18" charset="0"/>
              </a:rPr>
              <a:t>Contenu</a:t>
            </a:r>
          </a:p>
        </p:txBody>
      </p:sp>
      <p:sp>
        <p:nvSpPr>
          <p:cNvPr id="132" name="Google Shape;132;p2"/>
          <p:cNvSpPr txBox="1">
            <a:spLocks noGrp="1"/>
          </p:cNvSpPr>
          <p:nvPr>
            <p:ph type="sldNum" idx="4294967295"/>
          </p:nvPr>
        </p:nvSpPr>
        <p:spPr>
          <a:xfrm>
            <a:off x="594359" y="6332220"/>
            <a:ext cx="127001" cy="165101"/>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0000"/>
              </a:buClr>
              <a:buSzPts val="1100"/>
              <a:buFont typeface="Arial"/>
              <a:buNone/>
            </a:pPr>
            <a:fld id="{00000000-1234-1234-1234-123412341234}" type="slidenum">
              <a:rPr lang="en-US"/>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3"/>
          <p:cNvSpPr txBox="1">
            <a:spLocks noGrp="1"/>
          </p:cNvSpPr>
          <p:nvPr>
            <p:ph type="title"/>
          </p:nvPr>
        </p:nvSpPr>
        <p:spPr>
          <a:xfrm>
            <a:off x="594358" y="102874"/>
            <a:ext cx="10873744" cy="1680206"/>
          </a:xfrm>
          <a:prstGeom prst="rect">
            <a:avLst/>
          </a:prstGeom>
          <a:noFill/>
          <a:ln>
            <a:noFill/>
          </a:ln>
        </p:spPr>
        <p:txBody>
          <a:bodyPr spcFirstLastPara="1" wrap="square" lIns="0" tIns="0" rIns="0" bIns="0" anchor="b" anchorCtr="0">
            <a:normAutofit/>
          </a:bodyPr>
          <a:lstStyle/>
          <a:p>
            <a:pPr marL="0" lvl="3" indent="0" algn="l" rtl="0">
              <a:lnSpc>
                <a:spcPct val="80000"/>
              </a:lnSpc>
              <a:spcBef>
                <a:spcPts val="0"/>
              </a:spcBef>
              <a:spcAft>
                <a:spcPts val="0"/>
              </a:spcAft>
              <a:buClr>
                <a:srgbClr val="404040"/>
              </a:buClr>
              <a:buSzPts val="4400"/>
              <a:buFont typeface="Play"/>
              <a:buNone/>
            </a:pPr>
            <a:r>
              <a:rPr lang="en-US" dirty="0">
                <a:latin typeface="Aptos Serif" panose="02020604070405020304" pitchFamily="18" charset="0"/>
                <a:cs typeface="Aptos Serif" panose="02020604070405020304" pitchFamily="18" charset="0"/>
              </a:rPr>
              <a:t>1. </a:t>
            </a:r>
            <a:r>
              <a:rPr lang="fr-FR" noProof="0" dirty="0">
                <a:latin typeface="Aptos Serif" panose="02020604070405020304" pitchFamily="18" charset="0"/>
                <a:cs typeface="Aptos Serif" panose="02020604070405020304" pitchFamily="18" charset="0"/>
              </a:rPr>
              <a:t>Connaissances de bases</a:t>
            </a:r>
            <a:endParaRPr dirty="0">
              <a:latin typeface="Aptos Serif" panose="02020604070405020304" pitchFamily="18" charset="0"/>
              <a:cs typeface="Aptos Serif" panose="02020604070405020304" pitchFamily="18" charset="0"/>
            </a:endParaRPr>
          </a:p>
        </p:txBody>
      </p:sp>
      <p:sp>
        <p:nvSpPr>
          <p:cNvPr id="138" name="Google Shape;138;p3"/>
          <p:cNvSpPr txBox="1">
            <a:spLocks noGrp="1"/>
          </p:cNvSpPr>
          <p:nvPr>
            <p:ph type="body" idx="1"/>
          </p:nvPr>
        </p:nvSpPr>
        <p:spPr>
          <a:xfrm>
            <a:off x="1366520" y="2518590"/>
            <a:ext cx="9865772" cy="3984098"/>
          </a:xfrm>
          <a:prstGeom prst="rect">
            <a:avLst/>
          </a:prstGeom>
          <a:noFill/>
          <a:ln>
            <a:noFill/>
          </a:ln>
        </p:spPr>
        <p:txBody>
          <a:bodyPr spcFirstLastPara="1" wrap="square" lIns="0" tIns="0" rIns="0" bIns="0" anchor="t" anchorCtr="0">
            <a:normAutofit/>
          </a:bodyPr>
          <a:lstStyle/>
          <a:p>
            <a:pPr marL="0" lvl="0" indent="0">
              <a:spcBef>
                <a:spcPts val="0"/>
              </a:spcBef>
              <a:buSzPts val="1800"/>
            </a:pPr>
            <a:r>
              <a:rPr lang="fr-FR" sz="1800" b="1" noProof="0" dirty="0">
                <a:latin typeface="Aptos" panose="020B0004020202020204" pitchFamily="34" charset="0"/>
              </a:rPr>
              <a:t>Le transfert des connaissances reste l’approche la plus utilisée pour induire des changements de comportement. </a:t>
            </a:r>
          </a:p>
          <a:p>
            <a:pPr marL="0" lvl="0" indent="0">
              <a:spcBef>
                <a:spcPts val="0"/>
              </a:spcBef>
              <a:buSzPts val="1800"/>
            </a:pPr>
            <a:endParaRPr lang="fr-FR" sz="1800" b="1" noProof="0" dirty="0">
              <a:latin typeface="Aptos" panose="020B0004020202020204" pitchFamily="34" charset="0"/>
            </a:endParaRPr>
          </a:p>
          <a:p>
            <a:pPr marL="285750" lvl="0" indent="-285750">
              <a:spcBef>
                <a:spcPts val="0"/>
              </a:spcBef>
              <a:buSzPts val="1800"/>
              <a:buFont typeface="Arial" panose="020B0604020202020204" pitchFamily="34" charset="0"/>
              <a:buChar char="•"/>
            </a:pPr>
            <a:r>
              <a:rPr lang="fr-FR" sz="1800" noProof="0" dirty="0">
                <a:latin typeface="Aptos" panose="020B0004020202020204" pitchFamily="34" charset="0"/>
              </a:rPr>
              <a:t>Connaissance des problèmes :  sur des sujets tels que les problèmes environnementaux, l’impact social</a:t>
            </a:r>
          </a:p>
          <a:p>
            <a:pPr marL="285750" lvl="0" indent="-285750">
              <a:spcBef>
                <a:spcPts val="0"/>
              </a:spcBef>
              <a:buSzPts val="1800"/>
              <a:buFont typeface="Arial" panose="020B0604020202020204" pitchFamily="34" charset="0"/>
              <a:buChar char="•"/>
            </a:pPr>
            <a:r>
              <a:rPr lang="fr-FR" sz="1800" noProof="0" dirty="0">
                <a:latin typeface="Aptos" panose="020B0004020202020204" pitchFamily="34" charset="0"/>
              </a:rPr>
              <a:t>Connaissance de l’action : à propos des comportements utiles</a:t>
            </a:r>
          </a:p>
          <a:p>
            <a:pPr marL="0" lvl="0" indent="0">
              <a:spcBef>
                <a:spcPts val="0"/>
              </a:spcBef>
              <a:buSzPts val="1800"/>
            </a:pPr>
            <a:r>
              <a:rPr lang="fr-FR" sz="1800" noProof="0" dirty="0">
                <a:latin typeface="Aptos" panose="020B0004020202020204" pitchFamily="34" charset="0"/>
              </a:rPr>
              <a:t> </a:t>
            </a:r>
          </a:p>
          <a:p>
            <a:pPr marL="0" lvl="0" indent="0">
              <a:spcBef>
                <a:spcPts val="1600"/>
              </a:spcBef>
              <a:buClr>
                <a:srgbClr val="40817D"/>
              </a:buClr>
              <a:buSzPts val="1800"/>
            </a:pPr>
            <a:r>
              <a:rPr lang="fr-FR" sz="1800" b="1" dirty="0">
                <a:solidFill>
                  <a:srgbClr val="40817D"/>
                </a:solidFill>
                <a:latin typeface="Aptos" panose="020B0004020202020204" pitchFamily="34" charset="0"/>
              </a:rPr>
              <a:t>Les connaissances comme base pour justifier la nécessité d’un changement de comportement.</a:t>
            </a:r>
            <a:endParaRPr sz="1800" dirty="0">
              <a:latin typeface="Aptos" panose="020B0004020202020204" pitchFamily="34" charset="0"/>
            </a:endParaRPr>
          </a:p>
          <a:p>
            <a:pPr marL="0" lvl="0" indent="0">
              <a:spcBef>
                <a:spcPts val="1600"/>
              </a:spcBef>
              <a:buClr>
                <a:srgbClr val="829C21"/>
              </a:buClr>
              <a:buSzPts val="1800"/>
            </a:pPr>
            <a:endParaRPr lang="en-US" sz="1800" b="1" dirty="0">
              <a:solidFill>
                <a:srgbClr val="829C21"/>
              </a:solidFill>
              <a:latin typeface="Aptos" panose="020B0004020202020204" pitchFamily="34" charset="0"/>
            </a:endParaRPr>
          </a:p>
          <a:p>
            <a:pPr marL="0" lvl="0" indent="0">
              <a:spcBef>
                <a:spcPts val="1600"/>
              </a:spcBef>
              <a:buClr>
                <a:srgbClr val="829C21"/>
              </a:buClr>
              <a:buSzPts val="1800"/>
            </a:pPr>
            <a:r>
              <a:rPr lang="en-US" sz="1800" b="1" dirty="0">
                <a:solidFill>
                  <a:srgbClr val="829C21"/>
                </a:solidFill>
                <a:latin typeface="Aptos" panose="020B0004020202020204" pitchFamily="34" charset="0"/>
              </a:rPr>
              <a:t>MAIS </a:t>
            </a:r>
            <a:r>
              <a:rPr lang="fr-FR" sz="1800" b="0" dirty="0">
                <a:latin typeface="Aptos" panose="020B0004020202020204" pitchFamily="34" charset="0"/>
              </a:rPr>
              <a:t>L</a:t>
            </a:r>
            <a:r>
              <a:rPr lang="fr-FR" sz="1800" dirty="0">
                <a:latin typeface="Aptos" panose="020B0004020202020204" pitchFamily="34" charset="0"/>
              </a:rPr>
              <a:t>e lien entre la connaissance et l’action est plutôt faible : </a:t>
            </a:r>
            <a:r>
              <a:rPr lang="fr-FR" sz="1800" b="1" dirty="0">
                <a:latin typeface="Aptos" panose="020B0004020202020204" pitchFamily="34" charset="0"/>
              </a:rPr>
              <a:t>la connaissance seule ne suffit pas pour obtenir un changement de comportement !</a:t>
            </a:r>
            <a:endParaRPr sz="1800" b="1" dirty="0">
              <a:latin typeface="Aptos" panose="020B0004020202020204" pitchFamily="34" charset="0"/>
            </a:endParaRPr>
          </a:p>
        </p:txBody>
      </p:sp>
      <p:sp>
        <p:nvSpPr>
          <p:cNvPr id="139" name="Google Shape;139;p3"/>
          <p:cNvSpPr txBox="1">
            <a:spLocks noGrp="1"/>
          </p:cNvSpPr>
          <p:nvPr>
            <p:ph type="sldNum" idx="4294967295"/>
          </p:nvPr>
        </p:nvSpPr>
        <p:spPr>
          <a:xfrm>
            <a:off x="594359" y="6332220"/>
            <a:ext cx="127001" cy="165101"/>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0000"/>
              </a:buClr>
              <a:buSzPts val="1100"/>
              <a:buFont typeface="Arial"/>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4"/>
          <p:cNvSpPr txBox="1">
            <a:spLocks noGrp="1"/>
          </p:cNvSpPr>
          <p:nvPr>
            <p:ph type="body" idx="1"/>
          </p:nvPr>
        </p:nvSpPr>
        <p:spPr>
          <a:xfrm>
            <a:off x="1366520" y="2518590"/>
            <a:ext cx="10088706" cy="3984098"/>
          </a:xfrm>
          <a:prstGeom prst="rect">
            <a:avLst/>
          </a:prstGeom>
          <a:noFill/>
          <a:ln>
            <a:noFill/>
          </a:ln>
        </p:spPr>
        <p:txBody>
          <a:bodyPr spcFirstLastPara="1" wrap="square" lIns="0" tIns="0" rIns="0" bIns="0" anchor="t" anchorCtr="0">
            <a:normAutofit/>
          </a:bodyPr>
          <a:lstStyle/>
          <a:p>
            <a:pPr marL="0" lvl="0" indent="0">
              <a:spcBef>
                <a:spcPts val="0"/>
              </a:spcBef>
            </a:pPr>
            <a:r>
              <a:rPr lang="fr-FR" dirty="0">
                <a:latin typeface="Aptos" panose="020B0004020202020204" pitchFamily="34" charset="0"/>
              </a:rPr>
              <a:t>La transmission de connaissances sur un problème sans options concrètes d’action (savoir-faire) conduit à une dissonance cognitive.</a:t>
            </a:r>
            <a:endParaRPr b="1" dirty="0">
              <a:latin typeface="Aptos" panose="020B0004020202020204" pitchFamily="34" charset="0"/>
            </a:endParaRPr>
          </a:p>
          <a:p>
            <a:pPr marL="0" lvl="0" indent="0">
              <a:buClr>
                <a:srgbClr val="86A8AF"/>
              </a:buClr>
            </a:pPr>
            <a:r>
              <a:rPr lang="fr-FR" b="1" dirty="0">
                <a:solidFill>
                  <a:srgbClr val="86A8AF"/>
                </a:solidFill>
                <a:latin typeface="Aptos" panose="020B0004020202020204" pitchFamily="34" charset="0"/>
              </a:rPr>
              <a:t>Définition : état émotionnel désagréable qui survient lorsque les actions ne correspondent pas aux croyances/valeurs/hypothèses (état de tension).</a:t>
            </a:r>
            <a:r>
              <a:rPr lang="en-US" b="1" dirty="0">
                <a:solidFill>
                  <a:srgbClr val="86A8AF"/>
                </a:solidFill>
                <a:latin typeface="Aptos" panose="020B0004020202020204" pitchFamily="34" charset="0"/>
              </a:rPr>
              <a:t> </a:t>
            </a:r>
          </a:p>
          <a:p>
            <a:pPr marL="0" lvl="0" indent="0">
              <a:buClr>
                <a:srgbClr val="86A8AF"/>
              </a:buClr>
            </a:pPr>
            <a:r>
              <a:rPr lang="fr-FR" dirty="0">
                <a:latin typeface="Aptos" panose="020B0004020202020204" pitchFamily="34" charset="0"/>
              </a:rPr>
              <a:t>Par exemple, prendre l’avion est mauvais pour le climat, mais j’ai envie de faire un voyage à longue distance.</a:t>
            </a:r>
            <a:endParaRPr dirty="0">
              <a:latin typeface="Aptos" panose="020B0004020202020204" pitchFamily="34" charset="0"/>
            </a:endParaRPr>
          </a:p>
        </p:txBody>
      </p:sp>
      <p:sp>
        <p:nvSpPr>
          <p:cNvPr id="145" name="Google Shape;145;p4"/>
          <p:cNvSpPr txBox="1">
            <a:spLocks noGrp="1"/>
          </p:cNvSpPr>
          <p:nvPr>
            <p:ph type="sldNum" idx="4294967295"/>
          </p:nvPr>
        </p:nvSpPr>
        <p:spPr>
          <a:xfrm>
            <a:off x="594359" y="6332220"/>
            <a:ext cx="127001" cy="165101"/>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0000"/>
              </a:buClr>
              <a:buSzPts val="1100"/>
              <a:buFont typeface="Arial"/>
              <a:buNone/>
            </a:pPr>
            <a:fld id="{00000000-1234-1234-1234-123412341234}" type="slidenum">
              <a:rPr lang="en-US"/>
              <a:t>4</a:t>
            </a:fld>
            <a:endParaRPr/>
          </a:p>
        </p:txBody>
      </p:sp>
      <p:sp>
        <p:nvSpPr>
          <p:cNvPr id="146" name="Google Shape;146;p4"/>
          <p:cNvSpPr txBox="1">
            <a:spLocks noGrp="1"/>
          </p:cNvSpPr>
          <p:nvPr>
            <p:ph type="title"/>
          </p:nvPr>
        </p:nvSpPr>
        <p:spPr>
          <a:xfrm>
            <a:off x="594358" y="102874"/>
            <a:ext cx="10873744" cy="1680206"/>
          </a:xfrm>
          <a:prstGeom prst="rect">
            <a:avLst/>
          </a:prstGeom>
          <a:noFill/>
          <a:ln>
            <a:noFill/>
          </a:ln>
        </p:spPr>
        <p:txBody>
          <a:bodyPr spcFirstLastPara="1" wrap="square" lIns="0" tIns="0" rIns="0" bIns="0" anchor="b" anchorCtr="0">
            <a:normAutofit/>
          </a:bodyPr>
          <a:lstStyle/>
          <a:p>
            <a:pPr marL="0" lvl="3" indent="0" algn="l" rtl="0">
              <a:lnSpc>
                <a:spcPct val="80000"/>
              </a:lnSpc>
              <a:spcBef>
                <a:spcPts val="0"/>
              </a:spcBef>
              <a:spcAft>
                <a:spcPts val="0"/>
              </a:spcAft>
              <a:buClr>
                <a:srgbClr val="404040"/>
              </a:buClr>
              <a:buSzPts val="4400"/>
              <a:buFont typeface="Play"/>
              <a:buNone/>
            </a:pPr>
            <a:r>
              <a:rPr lang="en-US" dirty="0">
                <a:latin typeface="Aptos Serif" panose="02020604070405020304" pitchFamily="18" charset="0"/>
                <a:cs typeface="Aptos Serif" panose="02020604070405020304" pitchFamily="18" charset="0"/>
              </a:rPr>
              <a:t>1. </a:t>
            </a:r>
            <a:r>
              <a:rPr lang="fr-FR" noProof="0" dirty="0">
                <a:latin typeface="Aptos Serif" panose="02020604070405020304" pitchFamily="18" charset="0"/>
                <a:cs typeface="Aptos Serif" panose="02020604070405020304" pitchFamily="18" charset="0"/>
              </a:rPr>
              <a:t>Connaissances de base</a:t>
            </a:r>
            <a:endParaRPr dirty="0">
              <a:latin typeface="Aptos Serif" panose="02020604070405020304" pitchFamily="18" charset="0"/>
              <a:cs typeface="Aptos Serif" panose="0202060407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5"/>
          <p:cNvSpPr txBox="1">
            <a:spLocks noGrp="1"/>
          </p:cNvSpPr>
          <p:nvPr>
            <p:ph type="body" idx="1"/>
          </p:nvPr>
        </p:nvSpPr>
        <p:spPr>
          <a:xfrm>
            <a:off x="1366520" y="2518590"/>
            <a:ext cx="10088706" cy="3984098"/>
          </a:xfrm>
          <a:prstGeom prst="rect">
            <a:avLst/>
          </a:prstGeom>
          <a:noFill/>
          <a:ln>
            <a:noFill/>
          </a:ln>
        </p:spPr>
        <p:txBody>
          <a:bodyPr spcFirstLastPara="1" wrap="square" lIns="0" tIns="0" rIns="0" bIns="0" anchor="t" anchorCtr="0">
            <a:normAutofit lnSpcReduction="10000"/>
          </a:bodyPr>
          <a:lstStyle/>
          <a:p>
            <a:pPr marL="0" lvl="0" indent="0">
              <a:spcBef>
                <a:spcPts val="0"/>
              </a:spcBef>
              <a:buSzPts val="1800"/>
            </a:pPr>
            <a:r>
              <a:rPr lang="fr-FR" dirty="0">
                <a:latin typeface="Aptos" panose="020B0004020202020204" pitchFamily="34" charset="0"/>
              </a:rPr>
              <a:t>Lorsque des options plus durables sont moins disponibles, plus compliquées, moins pratiques et plus chères que les options traditionnelles, cela a deux conséquences majeures :</a:t>
            </a:r>
            <a:endParaRPr dirty="0">
              <a:latin typeface="Aptos" panose="020B0004020202020204" pitchFamily="34" charset="0"/>
            </a:endParaRPr>
          </a:p>
          <a:p>
            <a:pPr marL="180472" lvl="0" indent="-180472">
              <a:spcBef>
                <a:spcPts val="1600"/>
              </a:spcBef>
              <a:buSzPts val="1800"/>
              <a:buFont typeface="Arial"/>
              <a:buChar char="•"/>
            </a:pPr>
            <a:r>
              <a:rPr lang="fr-FR" dirty="0">
                <a:latin typeface="Aptos" panose="020B0004020202020204" pitchFamily="34" charset="0"/>
              </a:rPr>
              <a:t>Les personnes désireuses de se comporter durablement trouvent qu’il est difficile de résoudre les dissonances cognitives en modifiant leur comportement.</a:t>
            </a:r>
            <a:endParaRPr lang="en-US" dirty="0">
              <a:latin typeface="Aptos" panose="020B0004020202020204" pitchFamily="34" charset="0"/>
            </a:endParaRPr>
          </a:p>
          <a:p>
            <a:pPr marL="180472" lvl="0" indent="-180472">
              <a:spcBef>
                <a:spcPts val="1600"/>
              </a:spcBef>
              <a:buSzPts val="1800"/>
              <a:buFont typeface="Arial"/>
              <a:buChar char="•"/>
            </a:pPr>
            <a:r>
              <a:rPr lang="fr-FR" dirty="0">
                <a:latin typeface="Aptos" panose="020B0004020202020204" pitchFamily="34" charset="0"/>
              </a:rPr>
              <a:t>Elles </a:t>
            </a:r>
            <a:r>
              <a:rPr lang="fr-FR" noProof="0" dirty="0">
                <a:latin typeface="Aptos" panose="020B0004020202020204" pitchFamily="34" charset="0"/>
              </a:rPr>
              <a:t>ont souvent tendance à les résoudre en ajustant leurs propres hypothèses :</a:t>
            </a:r>
          </a:p>
          <a:p>
            <a:pPr marL="637672" lvl="1" indent="-180472">
              <a:spcBef>
                <a:spcPts val="1600"/>
              </a:spcBef>
              <a:buSzPts val="1800"/>
            </a:pPr>
            <a:r>
              <a:rPr lang="fr-FR" noProof="0" dirty="0">
                <a:latin typeface="Aptos" panose="020B0004020202020204" pitchFamily="34" charset="0"/>
              </a:rPr>
              <a:t>Banalisation (« Si c’était vraiment si mauvais, cela ne serait pas autorisé. »)</a:t>
            </a:r>
          </a:p>
          <a:p>
            <a:pPr marL="637672" lvl="1" indent="-180472">
              <a:spcBef>
                <a:spcPts val="1600"/>
              </a:spcBef>
              <a:buSzPts val="1800"/>
            </a:pPr>
            <a:r>
              <a:rPr lang="fr-FR" noProof="0" dirty="0">
                <a:latin typeface="Aptos" panose="020B0004020202020204" pitchFamily="34" charset="0"/>
              </a:rPr>
              <a:t>Externalisation de la responsabilité ( « Les responsables politiques doivent d’abord faire quelque chose. »)</a:t>
            </a:r>
          </a:p>
          <a:p>
            <a:pPr marL="637672" lvl="1" indent="-180472">
              <a:spcBef>
                <a:spcPts val="1600"/>
              </a:spcBef>
              <a:buSzPts val="1800"/>
            </a:pPr>
            <a:r>
              <a:rPr lang="fr-FR" noProof="0" dirty="0">
                <a:latin typeface="Aptos" panose="020B0004020202020204" pitchFamily="34" charset="0"/>
              </a:rPr>
              <a:t>Comparaison sociale revue à la baisse (« D’autres se comportent beaucoup moins durablement que moi.»)</a:t>
            </a:r>
          </a:p>
        </p:txBody>
      </p:sp>
      <p:sp>
        <p:nvSpPr>
          <p:cNvPr id="152" name="Google Shape;152;p5"/>
          <p:cNvSpPr txBox="1">
            <a:spLocks noGrp="1"/>
          </p:cNvSpPr>
          <p:nvPr>
            <p:ph type="sldNum" idx="4294967295"/>
          </p:nvPr>
        </p:nvSpPr>
        <p:spPr>
          <a:xfrm>
            <a:off x="594359" y="6332220"/>
            <a:ext cx="127001" cy="165101"/>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0000"/>
              </a:buClr>
              <a:buSzPts val="1100"/>
              <a:buFont typeface="Arial"/>
              <a:buNone/>
            </a:pPr>
            <a:fld id="{00000000-1234-1234-1234-123412341234}" type="slidenum">
              <a:rPr lang="en-US"/>
              <a:t>5</a:t>
            </a:fld>
            <a:endParaRPr/>
          </a:p>
        </p:txBody>
      </p:sp>
      <p:sp>
        <p:nvSpPr>
          <p:cNvPr id="153" name="Google Shape;153;p5"/>
          <p:cNvSpPr txBox="1">
            <a:spLocks noGrp="1"/>
          </p:cNvSpPr>
          <p:nvPr>
            <p:ph type="title"/>
          </p:nvPr>
        </p:nvSpPr>
        <p:spPr>
          <a:xfrm>
            <a:off x="594358" y="102874"/>
            <a:ext cx="10873744" cy="1680206"/>
          </a:xfrm>
          <a:prstGeom prst="rect">
            <a:avLst/>
          </a:prstGeom>
          <a:noFill/>
          <a:ln>
            <a:noFill/>
          </a:ln>
        </p:spPr>
        <p:txBody>
          <a:bodyPr spcFirstLastPara="1" wrap="square" lIns="0" tIns="0" rIns="0" bIns="0" anchor="b" anchorCtr="0">
            <a:normAutofit/>
          </a:bodyPr>
          <a:lstStyle/>
          <a:p>
            <a:pPr marL="0" lvl="3" indent="0" algn="l" rtl="0">
              <a:lnSpc>
                <a:spcPct val="80000"/>
              </a:lnSpc>
              <a:spcBef>
                <a:spcPts val="0"/>
              </a:spcBef>
              <a:spcAft>
                <a:spcPts val="0"/>
              </a:spcAft>
              <a:buClr>
                <a:srgbClr val="404040"/>
              </a:buClr>
              <a:buSzPts val="4400"/>
              <a:buFont typeface="Play"/>
              <a:buNone/>
            </a:pPr>
            <a:r>
              <a:rPr lang="en-US" dirty="0">
                <a:latin typeface="Aptos Serif" panose="02020604070405020304" pitchFamily="18" charset="0"/>
                <a:cs typeface="Aptos Serif" panose="02020604070405020304" pitchFamily="18" charset="0"/>
              </a:rPr>
              <a:t>1. </a:t>
            </a:r>
            <a:r>
              <a:rPr lang="fr-FR" noProof="0" dirty="0">
                <a:latin typeface="Aptos Serif" panose="02020604070405020304" pitchFamily="18" charset="0"/>
                <a:cs typeface="Aptos Serif" panose="02020604070405020304" pitchFamily="18" charset="0"/>
              </a:rPr>
              <a:t>Connaissances de base</a:t>
            </a:r>
            <a:endParaRPr dirty="0">
              <a:latin typeface="Aptos Serif" panose="02020604070405020304" pitchFamily="18" charset="0"/>
              <a:cs typeface="Aptos Serif" panose="0202060407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6"/>
          <p:cNvSpPr txBox="1">
            <a:spLocks noGrp="1"/>
          </p:cNvSpPr>
          <p:nvPr>
            <p:ph type="title"/>
          </p:nvPr>
        </p:nvSpPr>
        <p:spPr>
          <a:xfrm>
            <a:off x="594358" y="102874"/>
            <a:ext cx="10873744" cy="1680206"/>
          </a:xfrm>
          <a:prstGeom prst="rect">
            <a:avLst/>
          </a:prstGeom>
          <a:noFill/>
          <a:ln>
            <a:noFill/>
          </a:ln>
        </p:spPr>
        <p:txBody>
          <a:bodyPr spcFirstLastPara="1" wrap="square" lIns="0" tIns="0" rIns="0" bIns="0" anchor="b" anchorCtr="0">
            <a:normAutofit/>
          </a:bodyPr>
          <a:lstStyle/>
          <a:p>
            <a:pPr marL="0" lvl="0" indent="0" algn="l" rtl="0">
              <a:lnSpc>
                <a:spcPct val="80000"/>
              </a:lnSpc>
              <a:spcBef>
                <a:spcPts val="0"/>
              </a:spcBef>
              <a:spcAft>
                <a:spcPts val="0"/>
              </a:spcAft>
              <a:buClr>
                <a:srgbClr val="404040"/>
              </a:buClr>
              <a:buSzPts val="4400"/>
              <a:buFont typeface="Play"/>
              <a:buNone/>
            </a:pPr>
            <a:r>
              <a:rPr lang="fr-FR" sz="4400" b="1" i="0" u="none" strike="noStrike" cap="none" noProof="0" dirty="0">
                <a:solidFill>
                  <a:srgbClr val="404040"/>
                </a:solidFill>
                <a:latin typeface="Aptos Serif" panose="02020604070405020304" pitchFamily="18" charset="0"/>
                <a:cs typeface="Aptos Serif" panose="02020604070405020304" pitchFamily="18" charset="0"/>
                <a:sym typeface="Play"/>
              </a:rPr>
              <a:t>Solutions possibles pour sortir du dilemme</a:t>
            </a:r>
            <a:endParaRPr lang="fr-FR" noProof="0" dirty="0">
              <a:latin typeface="Aptos Serif" panose="02020604070405020304" pitchFamily="18" charset="0"/>
              <a:cs typeface="Aptos Serif" panose="02020604070405020304" pitchFamily="18" charset="0"/>
            </a:endParaRPr>
          </a:p>
        </p:txBody>
      </p:sp>
      <p:sp>
        <p:nvSpPr>
          <p:cNvPr id="159" name="Google Shape;159;p6"/>
          <p:cNvSpPr txBox="1">
            <a:spLocks noGrp="1"/>
          </p:cNvSpPr>
          <p:nvPr>
            <p:ph type="body" idx="1"/>
          </p:nvPr>
        </p:nvSpPr>
        <p:spPr>
          <a:xfrm>
            <a:off x="1366520" y="2518590"/>
            <a:ext cx="10088706" cy="398409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404040"/>
              </a:buClr>
              <a:buSzPts val="2100"/>
            </a:pPr>
            <a:r>
              <a:rPr lang="fr-FR" sz="1800" noProof="0" dirty="0">
                <a:latin typeface="Aptos" panose="020B0004020202020204" pitchFamily="34" charset="0"/>
              </a:rPr>
              <a:t>Valeurs :</a:t>
            </a:r>
          </a:p>
          <a:p>
            <a:pPr marL="802906" lvl="2" indent="-216165">
              <a:spcBef>
                <a:spcPts val="700"/>
              </a:spcBef>
              <a:buSzPts val="2100"/>
            </a:pPr>
            <a:r>
              <a:rPr lang="fr-FR" sz="1800" noProof="0" dirty="0">
                <a:latin typeface="Aptos" panose="020B0004020202020204" pitchFamily="34" charset="0"/>
              </a:rPr>
              <a:t>Transmission de valeurs en matière de développement durable,</a:t>
            </a:r>
            <a:endParaRPr lang="fr-FR" sz="1800" b="1" noProof="0" dirty="0">
              <a:solidFill>
                <a:srgbClr val="829C21"/>
              </a:solidFill>
              <a:latin typeface="Aptos" panose="020B0004020202020204" pitchFamily="34" charset="0"/>
            </a:endParaRPr>
          </a:p>
          <a:p>
            <a:pPr marL="586741" lvl="2" indent="0">
              <a:spcBef>
                <a:spcPts val="700"/>
              </a:spcBef>
              <a:buSzPts val="2100"/>
              <a:buNone/>
            </a:pPr>
            <a:r>
              <a:rPr lang="fr-FR" sz="1800" b="1" noProof="0" dirty="0">
                <a:solidFill>
                  <a:srgbClr val="829C21"/>
                </a:solidFill>
                <a:latin typeface="Aptos" panose="020B0004020202020204" pitchFamily="34" charset="0"/>
              </a:rPr>
              <a:t>MAIS </a:t>
            </a:r>
            <a:r>
              <a:rPr lang="fr-FR" sz="1800" noProof="0" dirty="0">
                <a:latin typeface="Aptos" panose="020B0004020202020204" pitchFamily="34" charset="0"/>
              </a:rPr>
              <a:t>ne vous attendez pas à des effets mesurables à court terme; les valeurs et les normes ne peuvent être influencées qu’à long terme.</a:t>
            </a:r>
            <a:endParaRPr lang="fr-FR" sz="1800" b="0" noProof="0" dirty="0">
              <a:solidFill>
                <a:srgbClr val="404040"/>
              </a:solidFill>
              <a:latin typeface="Aptos" panose="020B0004020202020204" pitchFamily="34" charset="0"/>
            </a:endParaRPr>
          </a:p>
          <a:p>
            <a:pPr marL="0" lvl="0" indent="0">
              <a:spcBef>
                <a:spcPts val="700"/>
              </a:spcBef>
              <a:buSzPts val="2100"/>
            </a:pPr>
            <a:endParaRPr lang="fr-FR" sz="1800" noProof="0" dirty="0">
              <a:latin typeface="Aptos" panose="020B0004020202020204" pitchFamily="34" charset="0"/>
            </a:endParaRPr>
          </a:p>
          <a:p>
            <a:pPr marL="0" lvl="0" indent="0">
              <a:spcBef>
                <a:spcPts val="700"/>
              </a:spcBef>
              <a:buSzPts val="2100"/>
            </a:pPr>
            <a:r>
              <a:rPr lang="fr-FR" sz="1800" noProof="0" dirty="0">
                <a:latin typeface="Aptos" panose="020B0004020202020204" pitchFamily="34" charset="0"/>
              </a:rPr>
              <a:t>Utilisez davantage le pouvoir des normes sociales :</a:t>
            </a:r>
          </a:p>
          <a:p>
            <a:pPr marL="802906" lvl="2" indent="-216165">
              <a:spcBef>
                <a:spcPts val="700"/>
              </a:spcBef>
              <a:buSzPts val="2100"/>
            </a:pPr>
            <a:r>
              <a:rPr lang="fr-FR" sz="1800" noProof="0" dirty="0">
                <a:latin typeface="Aptos" panose="020B0004020202020204" pitchFamily="34" charset="0"/>
              </a:rPr>
              <a:t>Communiquez combien de personnes et lesquelles sont déjà actives, et rendez ces personnes publiques en tant que multiplicateurs.</a:t>
            </a:r>
          </a:p>
          <a:p>
            <a:pPr marL="802906" lvl="2" indent="-89165" algn="l" rtl="0">
              <a:lnSpc>
                <a:spcPct val="90000"/>
              </a:lnSpc>
              <a:spcBef>
                <a:spcPts val="700"/>
              </a:spcBef>
              <a:spcAft>
                <a:spcPts val="0"/>
              </a:spcAft>
              <a:buClr>
                <a:srgbClr val="404040"/>
              </a:buClr>
              <a:buSzPts val="2000"/>
              <a:buFont typeface="Arial"/>
              <a:buNone/>
            </a:pPr>
            <a:endParaRPr lang="fr-FR" sz="1800" noProof="0" dirty="0">
              <a:latin typeface="Aptos" panose="020B0004020202020204" pitchFamily="34" charset="0"/>
            </a:endParaRPr>
          </a:p>
          <a:p>
            <a:pPr marL="0" lvl="0" indent="0">
              <a:spcBef>
                <a:spcPts val="700"/>
              </a:spcBef>
              <a:buSzPts val="2100"/>
            </a:pPr>
            <a:r>
              <a:rPr lang="fr-FR" sz="1800" noProof="0" dirty="0">
                <a:latin typeface="Aptos" panose="020B0004020202020204" pitchFamily="34" charset="0"/>
              </a:rPr>
              <a:t>Promotion de l’identité de groupe, renforcement de l’auto-efficacité collective.</a:t>
            </a:r>
            <a:br>
              <a:rPr lang="fr-FR" sz="1800" noProof="0" dirty="0">
                <a:latin typeface="Aptos" panose="020B0004020202020204" pitchFamily="34" charset="0"/>
              </a:rPr>
            </a:br>
            <a:endParaRPr lang="fr-FR" sz="1800" noProof="0" dirty="0">
              <a:latin typeface="Aptos" panose="020B0004020202020204" pitchFamily="34" charset="0"/>
            </a:endParaRPr>
          </a:p>
        </p:txBody>
      </p:sp>
      <p:sp>
        <p:nvSpPr>
          <p:cNvPr id="160" name="Google Shape;160;p6"/>
          <p:cNvSpPr txBox="1">
            <a:spLocks noGrp="1"/>
          </p:cNvSpPr>
          <p:nvPr>
            <p:ph type="sldNum" idx="4294967295"/>
          </p:nvPr>
        </p:nvSpPr>
        <p:spPr>
          <a:xfrm>
            <a:off x="594359" y="6332220"/>
            <a:ext cx="127001" cy="165101"/>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0000"/>
              </a:buClr>
              <a:buSzPts val="1100"/>
              <a:buFont typeface="Arial"/>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7"/>
          <p:cNvSpPr txBox="1">
            <a:spLocks noGrp="1"/>
          </p:cNvSpPr>
          <p:nvPr>
            <p:ph type="title"/>
          </p:nvPr>
        </p:nvSpPr>
        <p:spPr>
          <a:xfrm>
            <a:off x="594358" y="102874"/>
            <a:ext cx="10873744" cy="1680206"/>
          </a:xfrm>
          <a:prstGeom prst="rect">
            <a:avLst/>
          </a:prstGeom>
          <a:noFill/>
          <a:ln>
            <a:noFill/>
          </a:ln>
        </p:spPr>
        <p:txBody>
          <a:bodyPr spcFirstLastPara="1" wrap="square" lIns="0" tIns="0" rIns="0" bIns="0" anchor="b" anchorCtr="0">
            <a:normAutofit/>
          </a:bodyPr>
          <a:lstStyle/>
          <a:p>
            <a:pPr lvl="0">
              <a:buSzPts val="4400"/>
            </a:pPr>
            <a:r>
              <a:rPr lang="en-US" sz="4400" b="1" i="0" u="none" strike="noStrike" cap="none" dirty="0">
                <a:solidFill>
                  <a:srgbClr val="404040"/>
                </a:solidFill>
                <a:latin typeface="Aptos Serif" panose="02020604070405020304" pitchFamily="18" charset="0"/>
                <a:cs typeface="Aptos Serif" panose="02020604070405020304" pitchFamily="18" charset="0"/>
                <a:sym typeface="Play"/>
              </a:rPr>
              <a:t>2. </a:t>
            </a:r>
            <a:r>
              <a:rPr lang="fr-FR" noProof="0" dirty="0">
                <a:latin typeface="Aptos Serif" panose="02020604070405020304" pitchFamily="18" charset="0"/>
                <a:cs typeface="Aptos Serif" panose="02020604070405020304" pitchFamily="18" charset="0"/>
              </a:rPr>
              <a:t>Principes de la formation pour adultes</a:t>
            </a:r>
            <a:endParaRPr dirty="0">
              <a:latin typeface="Aptos Serif" panose="02020604070405020304" pitchFamily="18" charset="0"/>
              <a:cs typeface="Aptos Serif" panose="02020604070405020304" pitchFamily="18" charset="0"/>
            </a:endParaRPr>
          </a:p>
        </p:txBody>
      </p:sp>
      <p:graphicFrame>
        <p:nvGraphicFramePr>
          <p:cNvPr id="166" name="Google Shape;166;p7"/>
          <p:cNvGraphicFramePr/>
          <p:nvPr>
            <p:extLst>
              <p:ext uri="{D42A27DB-BD31-4B8C-83A1-F6EECF244321}">
                <p14:modId xmlns:p14="http://schemas.microsoft.com/office/powerpoint/2010/main" val="2309402704"/>
              </p:ext>
            </p:extLst>
          </p:nvPr>
        </p:nvGraphicFramePr>
        <p:xfrm>
          <a:off x="1185332" y="2386956"/>
          <a:ext cx="9821325" cy="3470525"/>
        </p:xfrm>
        <a:graphic>
          <a:graphicData uri="http://schemas.openxmlformats.org/drawingml/2006/table">
            <a:tbl>
              <a:tblPr bandRow="1">
                <a:noFill/>
                <a:tableStyleId>{02709B59-1765-4B87-A5F9-57B7EB0444A3}</a:tableStyleId>
              </a:tblPr>
              <a:tblGrid>
                <a:gridCol w="2368525">
                  <a:extLst>
                    <a:ext uri="{9D8B030D-6E8A-4147-A177-3AD203B41FA5}">
                      <a16:colId xmlns:a16="http://schemas.microsoft.com/office/drawing/2014/main" val="20000"/>
                    </a:ext>
                  </a:extLst>
                </a:gridCol>
                <a:gridCol w="7452800">
                  <a:extLst>
                    <a:ext uri="{9D8B030D-6E8A-4147-A177-3AD203B41FA5}">
                      <a16:colId xmlns:a16="http://schemas.microsoft.com/office/drawing/2014/main" val="20001"/>
                    </a:ext>
                  </a:extLst>
                </a:gridCol>
              </a:tblGrid>
              <a:tr h="573200">
                <a:tc>
                  <a:txBody>
                    <a:bodyPr/>
                    <a:lstStyle/>
                    <a:p>
                      <a:pPr marL="0" marR="0" lvl="0" indent="0" algn="l" rtl="0">
                        <a:lnSpc>
                          <a:spcPct val="90000"/>
                        </a:lnSpc>
                        <a:spcBef>
                          <a:spcPts val="0"/>
                        </a:spcBef>
                        <a:spcAft>
                          <a:spcPts val="0"/>
                        </a:spcAft>
                        <a:buClr>
                          <a:srgbClr val="404040"/>
                        </a:buClr>
                        <a:buSzPts val="2000"/>
                        <a:buFont typeface="Helvetica Neue"/>
                        <a:buNone/>
                      </a:pPr>
                      <a:r>
                        <a:rPr lang="fr-FR" sz="2000" b="1" u="none" strike="noStrike" cap="none" noProof="0" dirty="0">
                          <a:solidFill>
                            <a:srgbClr val="404040"/>
                          </a:solidFill>
                          <a:latin typeface="Aptos" panose="020B0004020202020204" pitchFamily="34" charset="0"/>
                        </a:rPr>
                        <a:t>Ce qu’il faut savoir</a:t>
                      </a:r>
                      <a:endParaRPr lang="fr-FR" noProof="0" dirty="0">
                        <a:latin typeface="Aptos" panose="020B0004020202020204" pitchFamily="34" charset="0"/>
                      </a:endParaRPr>
                    </a:p>
                  </a:txBody>
                  <a:tcPr marL="0" marR="0" marT="0" marB="0" anchor="ctr">
                    <a:lnL w="25400" cap="flat" cmpd="sng">
                      <a:solidFill>
                        <a:srgbClr val="FBC846"/>
                      </a:solidFill>
                      <a:prstDash val="solid"/>
                      <a:round/>
                      <a:headEnd type="none" w="sm" len="sm"/>
                      <a:tailEnd type="none" w="sm" len="sm"/>
                    </a:lnL>
                    <a:lnR w="25400" cap="flat" cmpd="sng">
                      <a:solidFill>
                        <a:srgbClr val="FBC846"/>
                      </a:solidFill>
                      <a:prstDash val="solid"/>
                      <a:round/>
                      <a:headEnd type="none" w="sm" len="sm"/>
                      <a:tailEnd type="none" w="sm" len="sm"/>
                    </a:lnR>
                    <a:lnT w="25400" cap="flat" cmpd="sng">
                      <a:solidFill>
                        <a:srgbClr val="FBC846"/>
                      </a:solidFill>
                      <a:prstDash val="solid"/>
                      <a:round/>
                      <a:headEnd type="none" w="sm" len="sm"/>
                      <a:tailEnd type="none" w="sm" len="sm"/>
                    </a:lnT>
                    <a:lnB w="25400" cap="flat" cmpd="sng">
                      <a:solidFill>
                        <a:srgbClr val="FBC846"/>
                      </a:solidFill>
                      <a:prstDash val="solid"/>
                      <a:round/>
                      <a:headEnd type="none" w="sm" len="sm"/>
                      <a:tailEnd type="none" w="sm" len="sm"/>
                    </a:lnB>
                  </a:tcPr>
                </a:tc>
                <a:tc>
                  <a:txBody>
                    <a:bodyPr/>
                    <a:lstStyle/>
                    <a:p>
                      <a:pPr marL="0" marR="0" lvl="1" indent="0" algn="l" rtl="0">
                        <a:lnSpc>
                          <a:spcPct val="90000"/>
                        </a:lnSpc>
                        <a:spcBef>
                          <a:spcPts val="0"/>
                        </a:spcBef>
                        <a:spcAft>
                          <a:spcPts val="0"/>
                        </a:spcAft>
                        <a:buClr>
                          <a:srgbClr val="404040"/>
                        </a:buClr>
                        <a:buSzPts val="2000"/>
                        <a:buFont typeface="Helvetica Neue"/>
                        <a:buNone/>
                      </a:pPr>
                      <a:r>
                        <a:rPr lang="fr-FR" sz="2000" u="none" strike="noStrike" cap="none" noProof="0" dirty="0">
                          <a:solidFill>
                            <a:srgbClr val="404040"/>
                          </a:solidFill>
                          <a:latin typeface="Aptos" panose="020B0004020202020204" pitchFamily="34" charset="0"/>
                        </a:rPr>
                        <a:t>Pertinence et impact sur la vie personnelle.</a:t>
                      </a:r>
                      <a:endParaRPr lang="fr-FR" noProof="0" dirty="0">
                        <a:latin typeface="Aptos" panose="020B0004020202020204" pitchFamily="34" charset="0"/>
                      </a:endParaRPr>
                    </a:p>
                  </a:txBody>
                  <a:tcPr marL="0" marR="0" marT="0" marB="0" anchor="ctr">
                    <a:lnL w="25400" cap="flat" cmpd="sng">
                      <a:solidFill>
                        <a:srgbClr val="FBC846"/>
                      </a:solidFill>
                      <a:prstDash val="solid"/>
                      <a:round/>
                      <a:headEnd type="none" w="sm" len="sm"/>
                      <a:tailEnd type="none" w="sm" len="sm"/>
                    </a:lnL>
                    <a:lnR w="25400" cap="flat" cmpd="sng">
                      <a:solidFill>
                        <a:srgbClr val="FBC846"/>
                      </a:solidFill>
                      <a:prstDash val="solid"/>
                      <a:round/>
                      <a:headEnd type="none" w="sm" len="sm"/>
                      <a:tailEnd type="none" w="sm" len="sm"/>
                    </a:lnR>
                    <a:lnT w="25400" cap="flat" cmpd="sng">
                      <a:solidFill>
                        <a:srgbClr val="FBC846"/>
                      </a:solidFill>
                      <a:prstDash val="solid"/>
                      <a:round/>
                      <a:headEnd type="none" w="sm" len="sm"/>
                      <a:tailEnd type="none" w="sm" len="sm"/>
                    </a:lnT>
                    <a:lnB w="25400" cap="flat" cmpd="sng">
                      <a:solidFill>
                        <a:srgbClr val="FBC846"/>
                      </a:solidFill>
                      <a:prstDash val="solid"/>
                      <a:round/>
                      <a:headEnd type="none" w="sm" len="sm"/>
                      <a:tailEnd type="none" w="sm" len="sm"/>
                    </a:lnB>
                  </a:tcPr>
                </a:tc>
                <a:extLst>
                  <a:ext uri="{0D108BD9-81ED-4DB2-BD59-A6C34878D82A}">
                    <a16:rowId xmlns:a16="http://schemas.microsoft.com/office/drawing/2014/main" val="10000"/>
                  </a:ext>
                </a:extLst>
              </a:tr>
              <a:tr h="573200">
                <a:tc>
                  <a:txBody>
                    <a:bodyPr/>
                    <a:lstStyle/>
                    <a:p>
                      <a:pPr marL="0" marR="0" lvl="0" indent="0" algn="l" rtl="0">
                        <a:lnSpc>
                          <a:spcPct val="90000"/>
                        </a:lnSpc>
                        <a:spcBef>
                          <a:spcPts val="0"/>
                        </a:spcBef>
                        <a:spcAft>
                          <a:spcPts val="0"/>
                        </a:spcAft>
                        <a:buClr>
                          <a:srgbClr val="404040"/>
                        </a:buClr>
                        <a:buSzPts val="2000"/>
                        <a:buFont typeface="Helvetica Neue"/>
                        <a:buNone/>
                      </a:pPr>
                      <a:r>
                        <a:rPr lang="en-US" sz="2000" b="1" u="none" strike="noStrike" cap="none" dirty="0">
                          <a:solidFill>
                            <a:srgbClr val="404040"/>
                          </a:solidFill>
                          <a:latin typeface="Aptos" panose="020B0004020202020204" pitchFamily="34" charset="0"/>
                        </a:rPr>
                        <a:t>Concept de soi</a:t>
                      </a:r>
                      <a:endParaRPr dirty="0">
                        <a:latin typeface="Aptos" panose="020B0004020202020204" pitchFamily="34" charset="0"/>
                      </a:endParaRPr>
                    </a:p>
                  </a:txBody>
                  <a:tcPr marL="0" marR="0" marT="0" marB="0" anchor="ctr">
                    <a:lnL w="25400" cap="flat" cmpd="sng">
                      <a:solidFill>
                        <a:srgbClr val="FBC846"/>
                      </a:solidFill>
                      <a:prstDash val="solid"/>
                      <a:round/>
                      <a:headEnd type="none" w="sm" len="sm"/>
                      <a:tailEnd type="none" w="sm" len="sm"/>
                    </a:lnL>
                    <a:lnR w="25400" cap="flat" cmpd="sng">
                      <a:solidFill>
                        <a:srgbClr val="FBC846"/>
                      </a:solidFill>
                      <a:prstDash val="solid"/>
                      <a:round/>
                      <a:headEnd type="none" w="sm" len="sm"/>
                      <a:tailEnd type="none" w="sm" len="sm"/>
                    </a:lnR>
                    <a:lnT w="25400" cap="flat" cmpd="sng">
                      <a:solidFill>
                        <a:srgbClr val="FBC846"/>
                      </a:solidFill>
                      <a:prstDash val="solid"/>
                      <a:round/>
                      <a:headEnd type="none" w="sm" len="sm"/>
                      <a:tailEnd type="none" w="sm" len="sm"/>
                    </a:lnT>
                    <a:lnB w="25400" cap="flat" cmpd="sng">
                      <a:solidFill>
                        <a:srgbClr val="FBC846"/>
                      </a:solidFill>
                      <a:prstDash val="solid"/>
                      <a:round/>
                      <a:headEnd type="none" w="sm" len="sm"/>
                      <a:tailEnd type="none" w="sm" len="sm"/>
                    </a:lnB>
                  </a:tcPr>
                </a:tc>
                <a:tc>
                  <a:txBody>
                    <a:bodyPr/>
                    <a:lstStyle/>
                    <a:p>
                      <a:pPr marL="0" marR="0" lvl="1" indent="0" algn="l" rtl="0">
                        <a:lnSpc>
                          <a:spcPct val="90000"/>
                        </a:lnSpc>
                        <a:spcBef>
                          <a:spcPts val="0"/>
                        </a:spcBef>
                        <a:spcAft>
                          <a:spcPts val="0"/>
                        </a:spcAft>
                        <a:buClr>
                          <a:srgbClr val="404040"/>
                        </a:buClr>
                        <a:buSzPts val="2000"/>
                        <a:buFont typeface="Helvetica Neue"/>
                        <a:buNone/>
                      </a:pPr>
                      <a:r>
                        <a:rPr lang="fr-FR" sz="2000" u="none" strike="noStrike" cap="none" noProof="0" dirty="0">
                          <a:solidFill>
                            <a:srgbClr val="404040"/>
                          </a:solidFill>
                          <a:latin typeface="Aptos" panose="020B0004020202020204" pitchFamily="34" charset="0"/>
                        </a:rPr>
                        <a:t>Contrôler son propre processus d’apprentissage, décider du quoi, comment et quand.</a:t>
                      </a:r>
                      <a:endParaRPr lang="fr-FR" noProof="0" dirty="0">
                        <a:latin typeface="Aptos" panose="020B0004020202020204" pitchFamily="34" charset="0"/>
                      </a:endParaRPr>
                    </a:p>
                  </a:txBody>
                  <a:tcPr marL="0" marR="0" marT="0" marB="0" anchor="ctr">
                    <a:lnL w="25400" cap="flat" cmpd="sng">
                      <a:solidFill>
                        <a:srgbClr val="FBC846"/>
                      </a:solidFill>
                      <a:prstDash val="solid"/>
                      <a:round/>
                      <a:headEnd type="none" w="sm" len="sm"/>
                      <a:tailEnd type="none" w="sm" len="sm"/>
                    </a:lnL>
                    <a:lnR w="25400" cap="flat" cmpd="sng">
                      <a:solidFill>
                        <a:srgbClr val="FBC846"/>
                      </a:solidFill>
                      <a:prstDash val="solid"/>
                      <a:round/>
                      <a:headEnd type="none" w="sm" len="sm"/>
                      <a:tailEnd type="none" w="sm" len="sm"/>
                    </a:lnR>
                    <a:lnT w="25400" cap="flat" cmpd="sng">
                      <a:solidFill>
                        <a:srgbClr val="FBC846"/>
                      </a:solidFill>
                      <a:prstDash val="solid"/>
                      <a:round/>
                      <a:headEnd type="none" w="sm" len="sm"/>
                      <a:tailEnd type="none" w="sm" len="sm"/>
                    </a:lnT>
                    <a:lnB w="25400" cap="flat" cmpd="sng">
                      <a:solidFill>
                        <a:srgbClr val="FBC846"/>
                      </a:solidFill>
                      <a:prstDash val="solid"/>
                      <a:round/>
                      <a:headEnd type="none" w="sm" len="sm"/>
                      <a:tailEnd type="none" w="sm" len="sm"/>
                    </a:lnB>
                  </a:tcPr>
                </a:tc>
                <a:extLst>
                  <a:ext uri="{0D108BD9-81ED-4DB2-BD59-A6C34878D82A}">
                    <a16:rowId xmlns:a16="http://schemas.microsoft.com/office/drawing/2014/main" val="10001"/>
                  </a:ext>
                </a:extLst>
              </a:tr>
              <a:tr h="573200">
                <a:tc>
                  <a:txBody>
                    <a:bodyPr/>
                    <a:lstStyle/>
                    <a:p>
                      <a:pPr marL="0" marR="0" lvl="0" indent="0" algn="l" rtl="0">
                        <a:lnSpc>
                          <a:spcPct val="90000"/>
                        </a:lnSpc>
                        <a:spcBef>
                          <a:spcPts val="0"/>
                        </a:spcBef>
                        <a:spcAft>
                          <a:spcPts val="0"/>
                        </a:spcAft>
                        <a:buClr>
                          <a:srgbClr val="404040"/>
                        </a:buClr>
                        <a:buSzPts val="2000"/>
                        <a:buFont typeface="Helvetica Neue"/>
                        <a:buNone/>
                      </a:pPr>
                      <a:r>
                        <a:rPr lang="fr-FR" sz="2000" b="1" u="none" strike="noStrike" cap="none" noProof="0" dirty="0">
                          <a:solidFill>
                            <a:srgbClr val="404040"/>
                          </a:solidFill>
                          <a:latin typeface="Aptos" panose="020B0004020202020204" pitchFamily="34" charset="0"/>
                        </a:rPr>
                        <a:t>Expérience acquise</a:t>
                      </a:r>
                      <a:endParaRPr lang="fr-FR" noProof="0" dirty="0">
                        <a:latin typeface="Aptos" panose="020B0004020202020204" pitchFamily="34" charset="0"/>
                      </a:endParaRPr>
                    </a:p>
                  </a:txBody>
                  <a:tcPr marL="0" marR="0" marT="0" marB="0" anchor="ctr">
                    <a:lnL w="25400" cap="flat" cmpd="sng">
                      <a:solidFill>
                        <a:srgbClr val="FBC846"/>
                      </a:solidFill>
                      <a:prstDash val="solid"/>
                      <a:round/>
                      <a:headEnd type="none" w="sm" len="sm"/>
                      <a:tailEnd type="none" w="sm" len="sm"/>
                    </a:lnL>
                    <a:lnR w="25400" cap="flat" cmpd="sng">
                      <a:solidFill>
                        <a:srgbClr val="FBC846"/>
                      </a:solidFill>
                      <a:prstDash val="solid"/>
                      <a:round/>
                      <a:headEnd type="none" w="sm" len="sm"/>
                      <a:tailEnd type="none" w="sm" len="sm"/>
                    </a:lnR>
                    <a:lnT w="25400" cap="flat" cmpd="sng">
                      <a:solidFill>
                        <a:srgbClr val="FBC846"/>
                      </a:solidFill>
                      <a:prstDash val="solid"/>
                      <a:round/>
                      <a:headEnd type="none" w="sm" len="sm"/>
                      <a:tailEnd type="none" w="sm" len="sm"/>
                    </a:lnT>
                    <a:lnB w="25400" cap="flat" cmpd="sng">
                      <a:solidFill>
                        <a:srgbClr val="FBC846"/>
                      </a:solidFill>
                      <a:prstDash val="solid"/>
                      <a:round/>
                      <a:headEnd type="none" w="sm" len="sm"/>
                      <a:tailEnd type="none" w="sm" len="sm"/>
                    </a:lnB>
                  </a:tcPr>
                </a:tc>
                <a:tc>
                  <a:txBody>
                    <a:bodyPr/>
                    <a:lstStyle/>
                    <a:p>
                      <a:pPr marL="0" marR="0" lvl="1" indent="0" algn="l" rtl="0">
                        <a:lnSpc>
                          <a:spcPct val="90000"/>
                        </a:lnSpc>
                        <a:spcBef>
                          <a:spcPts val="0"/>
                        </a:spcBef>
                        <a:spcAft>
                          <a:spcPts val="0"/>
                        </a:spcAft>
                        <a:buClr>
                          <a:srgbClr val="404040"/>
                        </a:buClr>
                        <a:buSzPts val="2000"/>
                        <a:buFont typeface="Helvetica Neue"/>
                        <a:buNone/>
                      </a:pPr>
                      <a:r>
                        <a:rPr lang="fr-FR" sz="2000" u="none" strike="noStrike" cap="none" noProof="0" dirty="0">
                          <a:solidFill>
                            <a:srgbClr val="404040"/>
                          </a:solidFill>
                          <a:latin typeface="Aptos" panose="020B0004020202020204" pitchFamily="34" charset="0"/>
                        </a:rPr>
                        <a:t>Le contexte et l’expérience déterminent la manière dont les adultes perçoivent de nouvelles informations.</a:t>
                      </a:r>
                      <a:endParaRPr lang="fr-FR" noProof="0" dirty="0">
                        <a:latin typeface="Aptos" panose="020B0004020202020204" pitchFamily="34" charset="0"/>
                      </a:endParaRPr>
                    </a:p>
                  </a:txBody>
                  <a:tcPr marL="0" marR="0" marT="0" marB="0" anchor="ctr">
                    <a:lnL w="25400" cap="flat" cmpd="sng">
                      <a:solidFill>
                        <a:srgbClr val="FBC846"/>
                      </a:solidFill>
                      <a:prstDash val="solid"/>
                      <a:round/>
                      <a:headEnd type="none" w="sm" len="sm"/>
                      <a:tailEnd type="none" w="sm" len="sm"/>
                    </a:lnL>
                    <a:lnR w="25400" cap="flat" cmpd="sng">
                      <a:solidFill>
                        <a:srgbClr val="FBC846"/>
                      </a:solidFill>
                      <a:prstDash val="solid"/>
                      <a:round/>
                      <a:headEnd type="none" w="sm" len="sm"/>
                      <a:tailEnd type="none" w="sm" len="sm"/>
                    </a:lnR>
                    <a:lnT w="25400" cap="flat" cmpd="sng">
                      <a:solidFill>
                        <a:srgbClr val="FBC846"/>
                      </a:solidFill>
                      <a:prstDash val="solid"/>
                      <a:round/>
                      <a:headEnd type="none" w="sm" len="sm"/>
                      <a:tailEnd type="none" w="sm" len="sm"/>
                    </a:lnT>
                    <a:lnB w="25400" cap="flat" cmpd="sng">
                      <a:solidFill>
                        <a:srgbClr val="FBC846"/>
                      </a:solidFill>
                      <a:prstDash val="solid"/>
                      <a:round/>
                      <a:headEnd type="none" w="sm" len="sm"/>
                      <a:tailEnd type="none" w="sm" len="sm"/>
                    </a:lnB>
                  </a:tcPr>
                </a:tc>
                <a:extLst>
                  <a:ext uri="{0D108BD9-81ED-4DB2-BD59-A6C34878D82A}">
                    <a16:rowId xmlns:a16="http://schemas.microsoft.com/office/drawing/2014/main" val="10002"/>
                  </a:ext>
                </a:extLst>
              </a:tr>
              <a:tr h="573200">
                <a:tc>
                  <a:txBody>
                    <a:bodyPr/>
                    <a:lstStyle/>
                    <a:p>
                      <a:pPr marL="0" marR="0" lvl="0" indent="0" algn="l" rtl="0">
                        <a:lnSpc>
                          <a:spcPct val="90000"/>
                        </a:lnSpc>
                        <a:spcBef>
                          <a:spcPts val="0"/>
                        </a:spcBef>
                        <a:spcAft>
                          <a:spcPts val="0"/>
                        </a:spcAft>
                        <a:buClr>
                          <a:srgbClr val="404040"/>
                        </a:buClr>
                        <a:buSzPts val="2000"/>
                        <a:buFont typeface="Helvetica Neue"/>
                        <a:buNone/>
                      </a:pPr>
                      <a:r>
                        <a:rPr lang="fr-FR" sz="2000" b="1" u="none" strike="noStrike" cap="none" noProof="0" dirty="0">
                          <a:solidFill>
                            <a:srgbClr val="404040"/>
                          </a:solidFill>
                          <a:latin typeface="Aptos" panose="020B0004020202020204" pitchFamily="34" charset="0"/>
                        </a:rPr>
                        <a:t>Volonté d’apprendre</a:t>
                      </a:r>
                      <a:endParaRPr lang="fr-FR" noProof="0" dirty="0">
                        <a:latin typeface="Aptos" panose="020B0004020202020204" pitchFamily="34" charset="0"/>
                      </a:endParaRPr>
                    </a:p>
                  </a:txBody>
                  <a:tcPr marL="0" marR="0" marT="0" marB="0" anchor="ctr">
                    <a:lnL w="25400" cap="flat" cmpd="sng">
                      <a:solidFill>
                        <a:srgbClr val="FBC846"/>
                      </a:solidFill>
                      <a:prstDash val="solid"/>
                      <a:round/>
                      <a:headEnd type="none" w="sm" len="sm"/>
                      <a:tailEnd type="none" w="sm" len="sm"/>
                    </a:lnL>
                    <a:lnR w="25400" cap="flat" cmpd="sng">
                      <a:solidFill>
                        <a:srgbClr val="FBC846"/>
                      </a:solidFill>
                      <a:prstDash val="solid"/>
                      <a:round/>
                      <a:headEnd type="none" w="sm" len="sm"/>
                      <a:tailEnd type="none" w="sm" len="sm"/>
                    </a:lnR>
                    <a:lnT w="25400" cap="flat" cmpd="sng">
                      <a:solidFill>
                        <a:srgbClr val="FBC846"/>
                      </a:solidFill>
                      <a:prstDash val="solid"/>
                      <a:round/>
                      <a:headEnd type="none" w="sm" len="sm"/>
                      <a:tailEnd type="none" w="sm" len="sm"/>
                    </a:lnT>
                    <a:lnB w="25400" cap="flat" cmpd="sng">
                      <a:solidFill>
                        <a:srgbClr val="FBC846"/>
                      </a:solidFill>
                      <a:prstDash val="solid"/>
                      <a:round/>
                      <a:headEnd type="none" w="sm" len="sm"/>
                      <a:tailEnd type="none" w="sm" len="sm"/>
                    </a:lnB>
                  </a:tcPr>
                </a:tc>
                <a:tc>
                  <a:txBody>
                    <a:bodyPr/>
                    <a:lstStyle/>
                    <a:p>
                      <a:pPr marL="0" marR="0" lvl="1" indent="0" algn="l" rtl="0">
                        <a:lnSpc>
                          <a:spcPct val="90000"/>
                        </a:lnSpc>
                        <a:spcBef>
                          <a:spcPts val="0"/>
                        </a:spcBef>
                        <a:spcAft>
                          <a:spcPts val="0"/>
                        </a:spcAft>
                        <a:buClr>
                          <a:srgbClr val="404040"/>
                        </a:buClr>
                        <a:buSzPts val="2000"/>
                        <a:buFont typeface="Helvetica Neue"/>
                        <a:buNone/>
                      </a:pPr>
                      <a:r>
                        <a:rPr lang="en-US" sz="2000" u="none" strike="noStrike" cap="none" dirty="0">
                          <a:solidFill>
                            <a:srgbClr val="404040"/>
                          </a:solidFill>
                          <a:latin typeface="Aptos" panose="020B0004020202020204" pitchFamily="34" charset="0"/>
                        </a:rPr>
                        <a:t> </a:t>
                      </a:r>
                      <a:r>
                        <a:rPr lang="fr-FR" sz="2000" u="none" strike="noStrike" cap="none" noProof="0" dirty="0">
                          <a:solidFill>
                            <a:srgbClr val="404040"/>
                          </a:solidFill>
                          <a:latin typeface="Aptos" panose="020B0004020202020204" pitchFamily="34" charset="0"/>
                        </a:rPr>
                        <a:t>La volonté d’apprendre est liée aux besoins actuels.</a:t>
                      </a:r>
                      <a:endParaRPr dirty="0">
                        <a:latin typeface="Aptos" panose="020B0004020202020204" pitchFamily="34" charset="0"/>
                      </a:endParaRPr>
                    </a:p>
                  </a:txBody>
                  <a:tcPr marL="0" marR="0" marT="0" marB="0" anchor="ctr">
                    <a:lnL w="25400" cap="flat" cmpd="sng">
                      <a:solidFill>
                        <a:srgbClr val="FBC846"/>
                      </a:solidFill>
                      <a:prstDash val="solid"/>
                      <a:round/>
                      <a:headEnd type="none" w="sm" len="sm"/>
                      <a:tailEnd type="none" w="sm" len="sm"/>
                    </a:lnL>
                    <a:lnR w="25400" cap="flat" cmpd="sng">
                      <a:solidFill>
                        <a:srgbClr val="FBC846"/>
                      </a:solidFill>
                      <a:prstDash val="solid"/>
                      <a:round/>
                      <a:headEnd type="none" w="sm" len="sm"/>
                      <a:tailEnd type="none" w="sm" len="sm"/>
                    </a:lnR>
                    <a:lnT w="25400" cap="flat" cmpd="sng">
                      <a:solidFill>
                        <a:srgbClr val="FBC846"/>
                      </a:solidFill>
                      <a:prstDash val="solid"/>
                      <a:round/>
                      <a:headEnd type="none" w="sm" len="sm"/>
                      <a:tailEnd type="none" w="sm" len="sm"/>
                    </a:lnT>
                    <a:lnB w="25400" cap="flat" cmpd="sng">
                      <a:solidFill>
                        <a:srgbClr val="FBC846"/>
                      </a:solidFill>
                      <a:prstDash val="solid"/>
                      <a:round/>
                      <a:headEnd type="none" w="sm" len="sm"/>
                      <a:tailEnd type="none" w="sm" len="sm"/>
                    </a:lnB>
                  </a:tcPr>
                </a:tc>
                <a:extLst>
                  <a:ext uri="{0D108BD9-81ED-4DB2-BD59-A6C34878D82A}">
                    <a16:rowId xmlns:a16="http://schemas.microsoft.com/office/drawing/2014/main" val="10003"/>
                  </a:ext>
                </a:extLst>
              </a:tr>
              <a:tr h="604525">
                <a:tc>
                  <a:txBody>
                    <a:bodyPr/>
                    <a:lstStyle/>
                    <a:p>
                      <a:pPr marL="0" marR="0" lvl="0" indent="0" algn="l" rtl="0">
                        <a:lnSpc>
                          <a:spcPct val="90000"/>
                        </a:lnSpc>
                        <a:spcBef>
                          <a:spcPts val="0"/>
                        </a:spcBef>
                        <a:spcAft>
                          <a:spcPts val="0"/>
                        </a:spcAft>
                        <a:buClr>
                          <a:srgbClr val="404040"/>
                        </a:buClr>
                        <a:buSzPts val="2000"/>
                        <a:buFont typeface="Helvetica Neue"/>
                        <a:buNone/>
                      </a:pPr>
                      <a:r>
                        <a:rPr lang="fr-FR" sz="2000" b="1" u="none" strike="noStrike" cap="none" noProof="0" dirty="0">
                          <a:solidFill>
                            <a:srgbClr val="404040"/>
                          </a:solidFill>
                          <a:latin typeface="Aptos" panose="020B0004020202020204" pitchFamily="34" charset="0"/>
                        </a:rPr>
                        <a:t>Orientation sur l’apprentissage</a:t>
                      </a:r>
                      <a:endParaRPr lang="fr-FR" noProof="0" dirty="0">
                        <a:latin typeface="Aptos" panose="020B0004020202020204" pitchFamily="34" charset="0"/>
                      </a:endParaRPr>
                    </a:p>
                  </a:txBody>
                  <a:tcPr marL="0" marR="0" marT="0" marB="0" anchor="ctr">
                    <a:lnL w="25400" cap="flat" cmpd="sng">
                      <a:solidFill>
                        <a:srgbClr val="FBC846"/>
                      </a:solidFill>
                      <a:prstDash val="solid"/>
                      <a:round/>
                      <a:headEnd type="none" w="sm" len="sm"/>
                      <a:tailEnd type="none" w="sm" len="sm"/>
                    </a:lnL>
                    <a:lnR w="25400" cap="flat" cmpd="sng">
                      <a:solidFill>
                        <a:srgbClr val="FBC846"/>
                      </a:solidFill>
                      <a:prstDash val="solid"/>
                      <a:round/>
                      <a:headEnd type="none" w="sm" len="sm"/>
                      <a:tailEnd type="none" w="sm" len="sm"/>
                    </a:lnR>
                    <a:lnT w="25400" cap="flat" cmpd="sng">
                      <a:solidFill>
                        <a:srgbClr val="FBC846"/>
                      </a:solidFill>
                      <a:prstDash val="solid"/>
                      <a:round/>
                      <a:headEnd type="none" w="sm" len="sm"/>
                      <a:tailEnd type="none" w="sm" len="sm"/>
                    </a:lnT>
                    <a:lnB w="25400" cap="flat" cmpd="sng">
                      <a:solidFill>
                        <a:srgbClr val="FBC846"/>
                      </a:solidFill>
                      <a:prstDash val="solid"/>
                      <a:round/>
                      <a:headEnd type="none" w="sm" len="sm"/>
                      <a:tailEnd type="none" w="sm" len="sm"/>
                    </a:lnB>
                  </a:tcPr>
                </a:tc>
                <a:tc>
                  <a:txBody>
                    <a:bodyPr/>
                    <a:lstStyle/>
                    <a:p>
                      <a:pPr marL="0" marR="0" lvl="1" indent="0" algn="l" rtl="0">
                        <a:lnSpc>
                          <a:spcPct val="90000"/>
                        </a:lnSpc>
                        <a:spcBef>
                          <a:spcPts val="0"/>
                        </a:spcBef>
                        <a:spcAft>
                          <a:spcPts val="0"/>
                        </a:spcAft>
                        <a:buClr>
                          <a:srgbClr val="404040"/>
                        </a:buClr>
                        <a:buSzPts val="2000"/>
                        <a:buFont typeface="Helvetica Neue"/>
                        <a:buNone/>
                      </a:pPr>
                      <a:r>
                        <a:rPr lang="fr-FR" sz="2000" u="none" strike="noStrike" cap="none" noProof="0" dirty="0">
                          <a:solidFill>
                            <a:srgbClr val="404040"/>
                          </a:solidFill>
                          <a:latin typeface="Aptos" panose="020B0004020202020204" pitchFamily="34" charset="0"/>
                        </a:rPr>
                        <a:t>Compétence en résolution de problèmes et application pratique axées sur les tâches.</a:t>
                      </a:r>
                      <a:endParaRPr lang="fr-FR" noProof="0" dirty="0">
                        <a:latin typeface="Aptos" panose="020B0004020202020204" pitchFamily="34" charset="0"/>
                      </a:endParaRPr>
                    </a:p>
                  </a:txBody>
                  <a:tcPr marL="0" marR="0" marT="0" marB="0" anchor="ctr">
                    <a:lnL w="25400" cap="flat" cmpd="sng">
                      <a:solidFill>
                        <a:srgbClr val="FBC846"/>
                      </a:solidFill>
                      <a:prstDash val="solid"/>
                      <a:round/>
                      <a:headEnd type="none" w="sm" len="sm"/>
                      <a:tailEnd type="none" w="sm" len="sm"/>
                    </a:lnL>
                    <a:lnR w="25400" cap="flat" cmpd="sng">
                      <a:solidFill>
                        <a:srgbClr val="FBC846"/>
                      </a:solidFill>
                      <a:prstDash val="solid"/>
                      <a:round/>
                      <a:headEnd type="none" w="sm" len="sm"/>
                      <a:tailEnd type="none" w="sm" len="sm"/>
                    </a:lnR>
                    <a:lnT w="25400" cap="flat" cmpd="sng">
                      <a:solidFill>
                        <a:srgbClr val="FBC846"/>
                      </a:solidFill>
                      <a:prstDash val="solid"/>
                      <a:round/>
                      <a:headEnd type="none" w="sm" len="sm"/>
                      <a:tailEnd type="none" w="sm" len="sm"/>
                    </a:lnT>
                    <a:lnB w="25400" cap="flat" cmpd="sng">
                      <a:solidFill>
                        <a:srgbClr val="FBC846"/>
                      </a:solidFill>
                      <a:prstDash val="solid"/>
                      <a:round/>
                      <a:headEnd type="none" w="sm" len="sm"/>
                      <a:tailEnd type="none" w="sm" len="sm"/>
                    </a:lnB>
                  </a:tcPr>
                </a:tc>
                <a:extLst>
                  <a:ext uri="{0D108BD9-81ED-4DB2-BD59-A6C34878D82A}">
                    <a16:rowId xmlns:a16="http://schemas.microsoft.com/office/drawing/2014/main" val="10004"/>
                  </a:ext>
                </a:extLst>
              </a:tr>
              <a:tr h="573200">
                <a:tc>
                  <a:txBody>
                    <a:bodyPr/>
                    <a:lstStyle/>
                    <a:p>
                      <a:pPr marL="0" marR="0" lvl="0" indent="0" algn="l" rtl="0">
                        <a:lnSpc>
                          <a:spcPct val="90000"/>
                        </a:lnSpc>
                        <a:spcBef>
                          <a:spcPts val="0"/>
                        </a:spcBef>
                        <a:spcAft>
                          <a:spcPts val="0"/>
                        </a:spcAft>
                        <a:buClr>
                          <a:srgbClr val="404040"/>
                        </a:buClr>
                        <a:buSzPts val="2000"/>
                        <a:buFont typeface="Helvetica Neue"/>
                        <a:buNone/>
                      </a:pPr>
                      <a:r>
                        <a:rPr lang="fr-FR" sz="2000" b="1" u="none" strike="noStrike" cap="none" noProof="0" dirty="0">
                          <a:solidFill>
                            <a:srgbClr val="404040"/>
                          </a:solidFill>
                          <a:latin typeface="Aptos" panose="020B0004020202020204" pitchFamily="34" charset="0"/>
                        </a:rPr>
                        <a:t>Motivation à l’apprentissage</a:t>
                      </a:r>
                      <a:endParaRPr lang="fr-FR" noProof="0" dirty="0">
                        <a:latin typeface="Aptos" panose="020B0004020202020204" pitchFamily="34" charset="0"/>
                      </a:endParaRPr>
                    </a:p>
                  </a:txBody>
                  <a:tcPr marL="0" marR="0" marT="0" marB="0" anchor="ctr">
                    <a:lnL w="25400" cap="flat" cmpd="sng">
                      <a:solidFill>
                        <a:srgbClr val="FBC846"/>
                      </a:solidFill>
                      <a:prstDash val="solid"/>
                      <a:round/>
                      <a:headEnd type="none" w="sm" len="sm"/>
                      <a:tailEnd type="none" w="sm" len="sm"/>
                    </a:lnL>
                    <a:lnR w="25400" cap="flat" cmpd="sng">
                      <a:solidFill>
                        <a:srgbClr val="FBC846"/>
                      </a:solidFill>
                      <a:prstDash val="solid"/>
                      <a:round/>
                      <a:headEnd type="none" w="sm" len="sm"/>
                      <a:tailEnd type="none" w="sm" len="sm"/>
                    </a:lnR>
                    <a:lnT w="25400" cap="flat" cmpd="sng">
                      <a:solidFill>
                        <a:srgbClr val="FBC846"/>
                      </a:solidFill>
                      <a:prstDash val="solid"/>
                      <a:round/>
                      <a:headEnd type="none" w="sm" len="sm"/>
                      <a:tailEnd type="none" w="sm" len="sm"/>
                    </a:lnT>
                    <a:lnB w="25400" cap="flat" cmpd="sng">
                      <a:solidFill>
                        <a:srgbClr val="FBC846"/>
                      </a:solidFill>
                      <a:prstDash val="solid"/>
                      <a:round/>
                      <a:headEnd type="none" w="sm" len="sm"/>
                      <a:tailEnd type="none" w="sm" len="sm"/>
                    </a:lnB>
                  </a:tcPr>
                </a:tc>
                <a:tc>
                  <a:txBody>
                    <a:bodyPr/>
                    <a:lstStyle/>
                    <a:p>
                      <a:pPr marL="0" marR="0" lvl="1" indent="0" algn="l" rtl="0">
                        <a:lnSpc>
                          <a:spcPct val="90000"/>
                        </a:lnSpc>
                        <a:spcBef>
                          <a:spcPts val="0"/>
                        </a:spcBef>
                        <a:spcAft>
                          <a:spcPts val="0"/>
                        </a:spcAft>
                        <a:buClr>
                          <a:srgbClr val="404040"/>
                        </a:buClr>
                        <a:buSzPts val="2000"/>
                        <a:buFont typeface="Helvetica Neue"/>
                        <a:buNone/>
                      </a:pPr>
                      <a:r>
                        <a:rPr lang="fr-FR" sz="2000" u="none" strike="noStrike" cap="none" noProof="0" dirty="0">
                          <a:solidFill>
                            <a:srgbClr val="404040"/>
                          </a:solidFill>
                          <a:latin typeface="Aptos" panose="020B0004020202020204" pitchFamily="34" charset="0"/>
                        </a:rPr>
                        <a:t>En grande partie, investissement intrinsèque et personnel.</a:t>
                      </a:r>
                      <a:endParaRPr lang="fr-FR" noProof="0" dirty="0">
                        <a:latin typeface="Aptos" panose="020B0004020202020204" pitchFamily="34" charset="0"/>
                      </a:endParaRPr>
                    </a:p>
                  </a:txBody>
                  <a:tcPr marL="0" marR="0" marT="0" marB="0" anchor="ctr">
                    <a:lnL w="25400" cap="flat" cmpd="sng">
                      <a:solidFill>
                        <a:srgbClr val="FBC846"/>
                      </a:solidFill>
                      <a:prstDash val="solid"/>
                      <a:round/>
                      <a:headEnd type="none" w="sm" len="sm"/>
                      <a:tailEnd type="none" w="sm" len="sm"/>
                    </a:lnL>
                    <a:lnR w="25400" cap="flat" cmpd="sng">
                      <a:solidFill>
                        <a:srgbClr val="FBC846"/>
                      </a:solidFill>
                      <a:prstDash val="solid"/>
                      <a:round/>
                      <a:headEnd type="none" w="sm" len="sm"/>
                      <a:tailEnd type="none" w="sm" len="sm"/>
                    </a:lnR>
                    <a:lnT w="25400" cap="flat" cmpd="sng">
                      <a:solidFill>
                        <a:srgbClr val="FBC846"/>
                      </a:solidFill>
                      <a:prstDash val="solid"/>
                      <a:round/>
                      <a:headEnd type="none" w="sm" len="sm"/>
                      <a:tailEnd type="none" w="sm" len="sm"/>
                    </a:lnT>
                    <a:lnB w="25400" cap="flat" cmpd="sng">
                      <a:solidFill>
                        <a:srgbClr val="FBC846"/>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67" name="Google Shape;167;p7"/>
          <p:cNvSpPr txBox="1">
            <a:spLocks noGrp="1"/>
          </p:cNvSpPr>
          <p:nvPr>
            <p:ph type="sldNum" idx="4294967295"/>
          </p:nvPr>
        </p:nvSpPr>
        <p:spPr>
          <a:xfrm>
            <a:off x="594359" y="6332220"/>
            <a:ext cx="127001" cy="165101"/>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0000"/>
              </a:buClr>
              <a:buSzPts val="1100"/>
              <a:buFont typeface="Arial"/>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8"/>
          <p:cNvSpPr txBox="1">
            <a:spLocks noGrp="1"/>
          </p:cNvSpPr>
          <p:nvPr>
            <p:ph type="title"/>
          </p:nvPr>
        </p:nvSpPr>
        <p:spPr>
          <a:xfrm>
            <a:off x="594359" y="44297"/>
            <a:ext cx="10873744" cy="1680206"/>
          </a:xfrm>
          <a:prstGeom prst="rect">
            <a:avLst/>
          </a:prstGeom>
          <a:noFill/>
          <a:ln>
            <a:noFill/>
          </a:ln>
        </p:spPr>
        <p:txBody>
          <a:bodyPr spcFirstLastPara="1" wrap="square" lIns="0" tIns="0" rIns="0" bIns="0" anchor="b" anchorCtr="0">
            <a:normAutofit/>
          </a:bodyPr>
          <a:lstStyle/>
          <a:p>
            <a:pPr marL="0" lvl="0" indent="0" algn="l" rtl="0">
              <a:lnSpc>
                <a:spcPct val="80000"/>
              </a:lnSpc>
              <a:spcBef>
                <a:spcPts val="0"/>
              </a:spcBef>
              <a:spcAft>
                <a:spcPts val="0"/>
              </a:spcAft>
              <a:buClr>
                <a:srgbClr val="404040"/>
              </a:buClr>
              <a:buSzPts val="4400"/>
              <a:buFont typeface="Play"/>
              <a:buNone/>
            </a:pPr>
            <a:r>
              <a:rPr lang="en-US" sz="4400" b="1" i="0" u="none" strike="noStrike" cap="none" dirty="0">
                <a:solidFill>
                  <a:srgbClr val="404040"/>
                </a:solidFill>
                <a:latin typeface="Aptos Serif" panose="02020604070405020304" pitchFamily="18" charset="0"/>
                <a:cs typeface="Aptos Serif" panose="02020604070405020304" pitchFamily="18" charset="0"/>
                <a:sym typeface="Play"/>
              </a:rPr>
              <a:t>2. Application des principes</a:t>
            </a:r>
            <a:endParaRPr dirty="0">
              <a:latin typeface="Aptos Serif" panose="02020604070405020304" pitchFamily="18" charset="0"/>
              <a:cs typeface="Aptos Serif" panose="02020604070405020304" pitchFamily="18" charset="0"/>
            </a:endParaRPr>
          </a:p>
        </p:txBody>
      </p:sp>
      <p:grpSp>
        <p:nvGrpSpPr>
          <p:cNvPr id="173" name="Google Shape;173;p8"/>
          <p:cNvGrpSpPr/>
          <p:nvPr/>
        </p:nvGrpSpPr>
        <p:grpSpPr>
          <a:xfrm>
            <a:off x="6626646" y="2047555"/>
            <a:ext cx="1694050" cy="1649043"/>
            <a:chOff x="0" y="-1"/>
            <a:chExt cx="1694048" cy="1649042"/>
          </a:xfrm>
        </p:grpSpPr>
        <p:sp>
          <p:nvSpPr>
            <p:cNvPr id="174" name="Google Shape;174;p8"/>
            <p:cNvSpPr/>
            <p:nvPr/>
          </p:nvSpPr>
          <p:spPr>
            <a:xfrm>
              <a:off x="0" y="-1"/>
              <a:ext cx="1694048" cy="1649042"/>
            </a:xfrm>
            <a:prstGeom prst="ellipse">
              <a:avLst/>
            </a:prstGeom>
            <a:gradFill>
              <a:gsLst>
                <a:gs pos="0">
                  <a:srgbClr val="D2E093"/>
                </a:gs>
                <a:gs pos="50000">
                  <a:srgbClr val="CFDF80"/>
                </a:gs>
                <a:gs pos="100000">
                  <a:srgbClr val="BACB6C"/>
                </a:gs>
              </a:gsLst>
              <a:lin ang="5400000" scaled="0"/>
            </a:gradFill>
            <a:ln w="12700" cap="flat" cmpd="sng">
              <a:solidFill>
                <a:srgbClr val="024643"/>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Aptos" panose="020B0004020202020204" pitchFamily="34" charset="0"/>
                <a:ea typeface="Calibri"/>
                <a:cs typeface="Calibri"/>
                <a:sym typeface="Calibri"/>
              </a:endParaRPr>
            </a:p>
          </p:txBody>
        </p:sp>
        <p:sp>
          <p:nvSpPr>
            <p:cNvPr id="175" name="Google Shape;175;p8"/>
            <p:cNvSpPr txBox="1"/>
            <p:nvPr/>
          </p:nvSpPr>
          <p:spPr>
            <a:xfrm>
              <a:off x="0" y="639874"/>
              <a:ext cx="1569831" cy="369291"/>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FFFFFF"/>
                </a:buClr>
                <a:buSzPts val="1800"/>
                <a:buFont typeface="Arial"/>
                <a:buNone/>
              </a:pPr>
              <a:r>
                <a:rPr lang="fr-FR" sz="1800" b="1" i="0" u="none" strike="noStrike" cap="none" noProof="0" dirty="0">
                  <a:solidFill>
                    <a:srgbClr val="FFFFFF"/>
                  </a:solidFill>
                  <a:latin typeface="Aptos" panose="020B0004020202020204" pitchFamily="34" charset="0"/>
                  <a:sym typeface="Arial"/>
                </a:rPr>
                <a:t>coopération</a:t>
              </a:r>
              <a:endParaRPr lang="fr-FR" noProof="0" dirty="0">
                <a:latin typeface="Aptos" panose="020B0004020202020204" pitchFamily="34" charset="0"/>
              </a:endParaRPr>
            </a:p>
          </p:txBody>
        </p:sp>
      </p:grpSp>
      <p:grpSp>
        <p:nvGrpSpPr>
          <p:cNvPr id="176" name="Google Shape;176;p8"/>
          <p:cNvGrpSpPr/>
          <p:nvPr/>
        </p:nvGrpSpPr>
        <p:grpSpPr>
          <a:xfrm>
            <a:off x="5564439" y="3766788"/>
            <a:ext cx="1569837" cy="1576021"/>
            <a:chOff x="-1" y="-1"/>
            <a:chExt cx="1569836" cy="1576020"/>
          </a:xfrm>
        </p:grpSpPr>
        <p:sp>
          <p:nvSpPr>
            <p:cNvPr id="177" name="Google Shape;177;p8"/>
            <p:cNvSpPr/>
            <p:nvPr/>
          </p:nvSpPr>
          <p:spPr>
            <a:xfrm>
              <a:off x="-1" y="-1"/>
              <a:ext cx="1569836" cy="1576020"/>
            </a:xfrm>
            <a:prstGeom prst="ellipse">
              <a:avLst/>
            </a:prstGeom>
            <a:gradFill>
              <a:gsLst>
                <a:gs pos="0">
                  <a:srgbClr val="9AABA9"/>
                </a:gs>
                <a:gs pos="50000">
                  <a:srgbClr val="8D9E9D"/>
                </a:gs>
                <a:gs pos="100000">
                  <a:srgbClr val="78908E"/>
                </a:gs>
              </a:gsLst>
              <a:lin ang="5400000" scaled="0"/>
            </a:gradFill>
            <a:ln w="12700" cap="flat" cmpd="sng">
              <a:solidFill>
                <a:srgbClr val="024643"/>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Aptos" panose="020B0004020202020204" pitchFamily="34" charset="0"/>
                <a:ea typeface="Calibri"/>
                <a:cs typeface="Calibri"/>
                <a:sym typeface="Calibri"/>
              </a:endParaRPr>
            </a:p>
          </p:txBody>
        </p:sp>
        <p:sp>
          <p:nvSpPr>
            <p:cNvPr id="178" name="Google Shape;178;p8"/>
            <p:cNvSpPr txBox="1"/>
            <p:nvPr/>
          </p:nvSpPr>
          <p:spPr>
            <a:xfrm>
              <a:off x="-1" y="603364"/>
              <a:ext cx="1560068" cy="369291"/>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FFFFFF"/>
                </a:buClr>
                <a:buSzPts val="1800"/>
                <a:buFont typeface="Arial"/>
                <a:buNone/>
              </a:pPr>
              <a:r>
                <a:rPr lang="fr-FR" sz="1800" b="1" i="0" u="none" strike="noStrike" cap="none" noProof="0" dirty="0">
                  <a:solidFill>
                    <a:srgbClr val="FFFFFF"/>
                  </a:solidFill>
                  <a:latin typeface="Aptos" panose="020B0004020202020204" pitchFamily="34" charset="0"/>
                  <a:sym typeface="Arial"/>
                </a:rPr>
                <a:t>expérience</a:t>
              </a:r>
              <a:endParaRPr lang="fr-FR" noProof="0" dirty="0">
                <a:latin typeface="Aptos" panose="020B0004020202020204" pitchFamily="34" charset="0"/>
              </a:endParaRPr>
            </a:p>
          </p:txBody>
        </p:sp>
      </p:grpSp>
      <p:grpSp>
        <p:nvGrpSpPr>
          <p:cNvPr id="179" name="Google Shape;179;p8"/>
          <p:cNvGrpSpPr/>
          <p:nvPr/>
        </p:nvGrpSpPr>
        <p:grpSpPr>
          <a:xfrm>
            <a:off x="1751893" y="3214935"/>
            <a:ext cx="1569834" cy="1576021"/>
            <a:chOff x="0" y="-1"/>
            <a:chExt cx="1569832" cy="1576020"/>
          </a:xfrm>
        </p:grpSpPr>
        <p:sp>
          <p:nvSpPr>
            <p:cNvPr id="180" name="Google Shape;180;p8"/>
            <p:cNvSpPr/>
            <p:nvPr/>
          </p:nvSpPr>
          <p:spPr>
            <a:xfrm>
              <a:off x="0" y="-1"/>
              <a:ext cx="1569832" cy="1576020"/>
            </a:xfrm>
            <a:prstGeom prst="ellipse">
              <a:avLst/>
            </a:prstGeom>
            <a:solidFill>
              <a:schemeClr val="accent2"/>
            </a:solidFill>
            <a:ln w="12700" cap="flat" cmpd="sng">
              <a:solidFill>
                <a:srgbClr val="024643"/>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Aptos" panose="020B0004020202020204" pitchFamily="34" charset="0"/>
                <a:ea typeface="Calibri"/>
                <a:cs typeface="Calibri"/>
                <a:sym typeface="Calibri"/>
              </a:endParaRPr>
            </a:p>
          </p:txBody>
        </p:sp>
        <p:sp>
          <p:nvSpPr>
            <p:cNvPr id="181" name="Google Shape;181;p8"/>
            <p:cNvSpPr txBox="1"/>
            <p:nvPr/>
          </p:nvSpPr>
          <p:spPr>
            <a:xfrm>
              <a:off x="236246" y="603364"/>
              <a:ext cx="1097340" cy="369291"/>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FFFFFF"/>
                </a:buClr>
                <a:buSzPts val="1800"/>
                <a:buFont typeface="Arial"/>
                <a:buNone/>
              </a:pPr>
              <a:r>
                <a:rPr lang="fr-FR" sz="1800" b="1" noProof="0" dirty="0">
                  <a:solidFill>
                    <a:srgbClr val="FFFFFF"/>
                  </a:solidFill>
                  <a:latin typeface="Aptos" panose="020B0004020202020204" pitchFamily="34" charset="0"/>
                </a:rPr>
                <a:t>flexibilité</a:t>
              </a:r>
              <a:endParaRPr lang="fr-FR" noProof="0" dirty="0">
                <a:latin typeface="Aptos" panose="020B0004020202020204" pitchFamily="34" charset="0"/>
              </a:endParaRPr>
            </a:p>
          </p:txBody>
        </p:sp>
      </p:grpSp>
      <p:grpSp>
        <p:nvGrpSpPr>
          <p:cNvPr id="182" name="Google Shape;182;p8"/>
          <p:cNvGrpSpPr/>
          <p:nvPr/>
        </p:nvGrpSpPr>
        <p:grpSpPr>
          <a:xfrm>
            <a:off x="3449563" y="4088647"/>
            <a:ext cx="1569834" cy="1576021"/>
            <a:chOff x="0" y="-1"/>
            <a:chExt cx="1569832" cy="1576020"/>
          </a:xfrm>
        </p:grpSpPr>
        <p:sp>
          <p:nvSpPr>
            <p:cNvPr id="183" name="Google Shape;183;p8"/>
            <p:cNvSpPr/>
            <p:nvPr/>
          </p:nvSpPr>
          <p:spPr>
            <a:xfrm>
              <a:off x="0" y="-1"/>
              <a:ext cx="1569832" cy="1576020"/>
            </a:xfrm>
            <a:prstGeom prst="ellipse">
              <a:avLst/>
            </a:prstGeom>
            <a:gradFill>
              <a:gsLst>
                <a:gs pos="0">
                  <a:srgbClr val="D2E093"/>
                </a:gs>
                <a:gs pos="50000">
                  <a:srgbClr val="CFDF80"/>
                </a:gs>
                <a:gs pos="100000">
                  <a:srgbClr val="BACB6C"/>
                </a:gs>
              </a:gsLst>
              <a:lin ang="5400000" scaled="0"/>
            </a:gradFill>
            <a:ln w="12700" cap="flat" cmpd="sng">
              <a:solidFill>
                <a:srgbClr val="024643"/>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Aptos" panose="020B0004020202020204" pitchFamily="34" charset="0"/>
                <a:ea typeface="Calibri"/>
                <a:cs typeface="Calibri"/>
                <a:sym typeface="Calibri"/>
              </a:endParaRPr>
            </a:p>
          </p:txBody>
        </p:sp>
        <p:sp>
          <p:nvSpPr>
            <p:cNvPr id="184" name="Google Shape;184;p8"/>
            <p:cNvSpPr txBox="1"/>
            <p:nvPr/>
          </p:nvSpPr>
          <p:spPr>
            <a:xfrm>
              <a:off x="83750" y="603363"/>
              <a:ext cx="1265743" cy="369291"/>
            </a:xfrm>
            <a:prstGeom prst="rect">
              <a:avLst/>
            </a:prstGeom>
            <a:noFill/>
            <a:ln>
              <a:noFill/>
            </a:ln>
          </p:spPr>
          <p:txBody>
            <a:bodyPr spcFirstLastPara="1" wrap="square" lIns="45700" tIns="45700" rIns="45700" bIns="45700" anchor="ctr" anchorCtr="0">
              <a:spAutoFit/>
            </a:bodyPr>
            <a:lstStyle/>
            <a:p>
              <a:pPr lvl="0" algn="ctr">
                <a:buClr>
                  <a:srgbClr val="FFFFFF"/>
                </a:buClr>
                <a:buSzPts val="1800"/>
              </a:pPr>
              <a:r>
                <a:rPr lang="fr-FR" sz="1800" b="1" noProof="0" dirty="0">
                  <a:solidFill>
                    <a:srgbClr val="FFFFFF"/>
                  </a:solidFill>
                  <a:latin typeface="Aptos" panose="020B0004020202020204" pitchFamily="34" charset="0"/>
                </a:rPr>
                <a:t>autonomie</a:t>
              </a:r>
              <a:endParaRPr lang="fr-FR" noProof="0" dirty="0">
                <a:latin typeface="Aptos" panose="020B0004020202020204" pitchFamily="34" charset="0"/>
              </a:endParaRPr>
            </a:p>
          </p:txBody>
        </p:sp>
      </p:grpSp>
      <p:grpSp>
        <p:nvGrpSpPr>
          <p:cNvPr id="185" name="Google Shape;185;p8"/>
          <p:cNvGrpSpPr/>
          <p:nvPr/>
        </p:nvGrpSpPr>
        <p:grpSpPr>
          <a:xfrm>
            <a:off x="9063432" y="2084065"/>
            <a:ext cx="1765143" cy="1576021"/>
            <a:chOff x="-195309" y="-1"/>
            <a:chExt cx="1765141" cy="1576020"/>
          </a:xfrm>
        </p:grpSpPr>
        <p:sp>
          <p:nvSpPr>
            <p:cNvPr id="186" name="Google Shape;186;p8"/>
            <p:cNvSpPr/>
            <p:nvPr/>
          </p:nvSpPr>
          <p:spPr>
            <a:xfrm>
              <a:off x="0" y="-1"/>
              <a:ext cx="1569832" cy="1576020"/>
            </a:xfrm>
            <a:prstGeom prst="ellipse">
              <a:avLst/>
            </a:prstGeom>
            <a:gradFill>
              <a:gsLst>
                <a:gs pos="0">
                  <a:srgbClr val="9AABA9"/>
                </a:gs>
                <a:gs pos="50000">
                  <a:srgbClr val="8D9E9D"/>
                </a:gs>
                <a:gs pos="100000">
                  <a:srgbClr val="78908E"/>
                </a:gs>
              </a:gsLst>
              <a:lin ang="5400000" scaled="0"/>
            </a:gradFill>
            <a:ln w="12700" cap="flat" cmpd="sng">
              <a:solidFill>
                <a:srgbClr val="024643"/>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Aptos" panose="020B0004020202020204" pitchFamily="34" charset="0"/>
                <a:ea typeface="Calibri"/>
                <a:cs typeface="Calibri"/>
                <a:sym typeface="Calibri"/>
              </a:endParaRPr>
            </a:p>
          </p:txBody>
        </p:sp>
        <p:sp>
          <p:nvSpPr>
            <p:cNvPr id="187" name="Google Shape;187;p8"/>
            <p:cNvSpPr txBox="1"/>
            <p:nvPr/>
          </p:nvSpPr>
          <p:spPr>
            <a:xfrm>
              <a:off x="-195309" y="593967"/>
              <a:ext cx="1694048" cy="369291"/>
            </a:xfrm>
            <a:prstGeom prst="rect">
              <a:avLst/>
            </a:prstGeom>
            <a:noFill/>
            <a:ln>
              <a:noFill/>
            </a:ln>
          </p:spPr>
          <p:txBody>
            <a:bodyPr spcFirstLastPara="1" wrap="square" lIns="45700" tIns="45700" rIns="45700" bIns="45700" anchor="ctr" anchorCtr="0">
              <a:spAutoFit/>
            </a:bodyPr>
            <a:lstStyle/>
            <a:p>
              <a:pPr lvl="0" algn="ctr">
                <a:buClr>
                  <a:srgbClr val="FFFFFF"/>
                </a:buClr>
                <a:buSzPts val="1800"/>
              </a:pPr>
              <a:r>
                <a:rPr lang="fr-FR" sz="1800" b="1" dirty="0">
                  <a:solidFill>
                    <a:srgbClr val="FFFFFF"/>
                  </a:solidFill>
                  <a:latin typeface="Aptos" panose="020B0004020202020204" pitchFamily="34" charset="0"/>
                </a:rPr>
                <a:t>   </a:t>
              </a:r>
              <a:r>
                <a:rPr lang="fr-FR" sz="1800" b="1" noProof="0" dirty="0">
                  <a:solidFill>
                    <a:srgbClr val="FFFFFF"/>
                  </a:solidFill>
                  <a:latin typeface="Aptos" panose="020B0004020202020204" pitchFamily="34" charset="0"/>
                </a:rPr>
                <a:t>contextualité</a:t>
              </a:r>
              <a:endParaRPr lang="fr-FR" dirty="0">
                <a:latin typeface="Aptos" panose="020B0004020202020204" pitchFamily="34" charset="0"/>
              </a:endParaRPr>
            </a:p>
          </p:txBody>
        </p:sp>
      </p:grpSp>
      <p:grpSp>
        <p:nvGrpSpPr>
          <p:cNvPr id="188" name="Google Shape;188;p8"/>
          <p:cNvGrpSpPr/>
          <p:nvPr/>
        </p:nvGrpSpPr>
        <p:grpSpPr>
          <a:xfrm>
            <a:off x="8014052" y="3544438"/>
            <a:ext cx="1569834" cy="1576021"/>
            <a:chOff x="0" y="-1"/>
            <a:chExt cx="1569832" cy="1576020"/>
          </a:xfrm>
        </p:grpSpPr>
        <p:sp>
          <p:nvSpPr>
            <p:cNvPr id="189" name="Google Shape;189;p8"/>
            <p:cNvSpPr/>
            <p:nvPr/>
          </p:nvSpPr>
          <p:spPr>
            <a:xfrm>
              <a:off x="0" y="-1"/>
              <a:ext cx="1569832" cy="1576020"/>
            </a:xfrm>
            <a:prstGeom prst="ellipse">
              <a:avLst/>
            </a:prstGeom>
            <a:solidFill>
              <a:schemeClr val="accent2"/>
            </a:solidFill>
            <a:ln w="12700" cap="flat" cmpd="sng">
              <a:solidFill>
                <a:srgbClr val="024643"/>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Aptos" panose="020B0004020202020204" pitchFamily="34" charset="0"/>
                <a:ea typeface="Calibri"/>
                <a:cs typeface="Calibri"/>
                <a:sym typeface="Calibri"/>
              </a:endParaRPr>
            </a:p>
          </p:txBody>
        </p:sp>
        <p:sp>
          <p:nvSpPr>
            <p:cNvPr id="190" name="Google Shape;190;p8"/>
            <p:cNvSpPr txBox="1"/>
            <p:nvPr/>
          </p:nvSpPr>
          <p:spPr>
            <a:xfrm>
              <a:off x="182427" y="603364"/>
              <a:ext cx="1253477" cy="369291"/>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FFFFFF"/>
                </a:buClr>
                <a:buSzPts val="1800"/>
                <a:buFont typeface="Arial"/>
                <a:buNone/>
              </a:pPr>
              <a:r>
                <a:rPr lang="en-US" sz="1800" b="1" dirty="0">
                  <a:solidFill>
                    <a:srgbClr val="FFFFFF"/>
                  </a:solidFill>
                  <a:latin typeface="Aptos" panose="020B0004020202020204" pitchFamily="34" charset="0"/>
                </a:rPr>
                <a:t>p</a:t>
              </a:r>
              <a:r>
                <a:rPr lang="en-US" sz="1800" b="1" i="0" u="none" strike="noStrike" cap="none" dirty="0">
                  <a:solidFill>
                    <a:srgbClr val="FFFFFF"/>
                  </a:solidFill>
                  <a:latin typeface="Aptos" panose="020B0004020202020204" pitchFamily="34" charset="0"/>
                  <a:sym typeface="Arial"/>
                </a:rPr>
                <a:t>ertinence</a:t>
              </a:r>
              <a:endParaRPr dirty="0">
                <a:latin typeface="Aptos" panose="020B0004020202020204" pitchFamily="34" charset="0"/>
              </a:endParaRPr>
            </a:p>
          </p:txBody>
        </p:sp>
      </p:grpSp>
      <p:grpSp>
        <p:nvGrpSpPr>
          <p:cNvPr id="191" name="Google Shape;191;p8"/>
          <p:cNvGrpSpPr/>
          <p:nvPr/>
        </p:nvGrpSpPr>
        <p:grpSpPr>
          <a:xfrm>
            <a:off x="4118767" y="2133059"/>
            <a:ext cx="1569834" cy="1576022"/>
            <a:chOff x="0" y="-1"/>
            <a:chExt cx="1569832" cy="1576020"/>
          </a:xfrm>
        </p:grpSpPr>
        <p:sp>
          <p:nvSpPr>
            <p:cNvPr id="192" name="Google Shape;192;p8"/>
            <p:cNvSpPr/>
            <p:nvPr/>
          </p:nvSpPr>
          <p:spPr>
            <a:xfrm>
              <a:off x="0" y="-1"/>
              <a:ext cx="1569832" cy="1576020"/>
            </a:xfrm>
            <a:prstGeom prst="ellipse">
              <a:avLst/>
            </a:prstGeom>
            <a:solidFill>
              <a:schemeClr val="accent3"/>
            </a:solidFill>
            <a:ln w="12700" cap="flat" cmpd="sng">
              <a:solidFill>
                <a:srgbClr val="024643"/>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Aptos" panose="020B0004020202020204" pitchFamily="34" charset="0"/>
                <a:ea typeface="Calibri"/>
                <a:cs typeface="Calibri"/>
                <a:sym typeface="Calibri"/>
              </a:endParaRPr>
            </a:p>
          </p:txBody>
        </p:sp>
        <p:sp>
          <p:nvSpPr>
            <p:cNvPr id="193" name="Google Shape;193;p8"/>
            <p:cNvSpPr txBox="1"/>
            <p:nvPr/>
          </p:nvSpPr>
          <p:spPr>
            <a:xfrm>
              <a:off x="70708" y="603363"/>
              <a:ext cx="1374962" cy="369291"/>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FFFFFF"/>
                </a:buClr>
                <a:buSzPts val="1800"/>
                <a:buFont typeface="Arial"/>
                <a:buNone/>
              </a:pPr>
              <a:r>
                <a:rPr lang="fr-FR" sz="1800" b="1" noProof="0" dirty="0">
                  <a:solidFill>
                    <a:srgbClr val="FFFFFF"/>
                  </a:solidFill>
                  <a:latin typeface="Aptos" panose="020B0004020202020204" pitchFamily="34" charset="0"/>
                </a:rPr>
                <a:t>i</a:t>
              </a:r>
              <a:r>
                <a:rPr lang="fr-FR" sz="1800" b="1" i="0" u="none" strike="noStrike" cap="none" noProof="0" dirty="0">
                  <a:solidFill>
                    <a:srgbClr val="FFFFFF"/>
                  </a:solidFill>
                  <a:latin typeface="Aptos" panose="020B0004020202020204" pitchFamily="34" charset="0"/>
                  <a:sym typeface="Arial"/>
                </a:rPr>
                <a:t>nteractivité</a:t>
              </a:r>
              <a:endParaRPr lang="fr-FR" noProof="0" dirty="0">
                <a:latin typeface="Aptos" panose="020B0004020202020204" pitchFamily="34" charset="0"/>
              </a:endParaRPr>
            </a:p>
          </p:txBody>
        </p:sp>
      </p:grpSp>
      <p:sp>
        <p:nvSpPr>
          <p:cNvPr id="194" name="Google Shape;194;p8"/>
          <p:cNvSpPr txBox="1">
            <a:spLocks noGrp="1"/>
          </p:cNvSpPr>
          <p:nvPr>
            <p:ph type="sldNum" idx="4294967295"/>
          </p:nvPr>
        </p:nvSpPr>
        <p:spPr>
          <a:xfrm>
            <a:off x="594359" y="6332220"/>
            <a:ext cx="127001" cy="169277"/>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0000"/>
              </a:buClr>
              <a:buSzPts val="1100"/>
              <a:buFont typeface="Arial"/>
              <a:buNone/>
            </a:pPr>
            <a:fld id="{00000000-1234-1234-1234-123412341234}" type="slidenum">
              <a:rPr lang="en-US">
                <a:latin typeface="Aptos" panose="020B0004020202020204" pitchFamily="34" charset="0"/>
              </a:rPr>
              <a:t>8</a:t>
            </a:fld>
            <a:endParaRPr>
              <a:latin typeface="Aptos" panose="020B0004020202020204" pitchFamily="34" charset="0"/>
            </a:endParaRPr>
          </a:p>
        </p:txBody>
      </p:sp>
      <p:sp>
        <p:nvSpPr>
          <p:cNvPr id="196" name="Google Shape;196;p8"/>
          <p:cNvSpPr txBox="1"/>
          <p:nvPr/>
        </p:nvSpPr>
        <p:spPr>
          <a:xfrm>
            <a:off x="581572" y="2507989"/>
            <a:ext cx="3519005" cy="480091"/>
          </a:xfrm>
          <a:prstGeom prst="rect">
            <a:avLst/>
          </a:prstGeom>
          <a:noFill/>
          <a:ln>
            <a:noFill/>
          </a:ln>
        </p:spPr>
        <p:txBody>
          <a:bodyPr spcFirstLastPara="1" wrap="square" lIns="45700" tIns="45700" rIns="45700" bIns="45700" anchor="t" anchorCtr="0">
            <a:spAutoFit/>
          </a:bodyPr>
          <a:lstStyle/>
          <a:p>
            <a:pPr marL="0" marR="0" lvl="0" indent="0" algn="l" rtl="0">
              <a:lnSpc>
                <a:spcPct val="90000"/>
              </a:lnSpc>
              <a:spcBef>
                <a:spcPts val="0"/>
              </a:spcBef>
              <a:spcAft>
                <a:spcPts val="0"/>
              </a:spcAft>
              <a:buClr>
                <a:srgbClr val="535353"/>
              </a:buClr>
              <a:buSzPts val="2800"/>
              <a:buFont typeface="Arial"/>
              <a:buNone/>
            </a:pPr>
            <a:r>
              <a:rPr lang="fr-FR" sz="2800" b="1" i="0" u="none" strike="noStrike" cap="none" noProof="0" dirty="0">
                <a:solidFill>
                  <a:srgbClr val="535353"/>
                </a:solidFill>
                <a:latin typeface="Aptos" panose="020B0004020202020204" pitchFamily="34" charset="0"/>
                <a:sym typeface="Arial"/>
              </a:rPr>
              <a:t>Être et travailler… </a:t>
            </a:r>
            <a:endParaRPr lang="fr-FR" noProof="0" dirty="0">
              <a:latin typeface="Aptos" panose="020B00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9"/>
          <p:cNvSpPr txBox="1">
            <a:spLocks noGrp="1"/>
          </p:cNvSpPr>
          <p:nvPr>
            <p:ph type="title"/>
          </p:nvPr>
        </p:nvSpPr>
        <p:spPr>
          <a:xfrm>
            <a:off x="594358" y="102874"/>
            <a:ext cx="10873744" cy="1680206"/>
          </a:xfrm>
          <a:prstGeom prst="rect">
            <a:avLst/>
          </a:prstGeom>
          <a:noFill/>
          <a:ln>
            <a:noFill/>
          </a:ln>
        </p:spPr>
        <p:txBody>
          <a:bodyPr spcFirstLastPara="1" wrap="square" lIns="0" tIns="0" rIns="0" bIns="0" anchor="b" anchorCtr="0">
            <a:normAutofit/>
          </a:bodyPr>
          <a:lstStyle/>
          <a:p>
            <a:pPr lvl="0">
              <a:buSzPts val="4400"/>
            </a:pPr>
            <a:r>
              <a:rPr lang="en-US" sz="4400" b="1" i="0" u="none" strike="noStrike" cap="none" dirty="0">
                <a:solidFill>
                  <a:srgbClr val="404040"/>
                </a:solidFill>
                <a:latin typeface="Aptos Serif" panose="02020604070405020304" pitchFamily="18" charset="0"/>
                <a:cs typeface="Aptos Serif" panose="02020604070405020304" pitchFamily="18" charset="0"/>
                <a:sym typeface="Play"/>
              </a:rPr>
              <a:t>3. </a:t>
            </a:r>
            <a:r>
              <a:rPr lang="fr-FR" noProof="0" dirty="0">
                <a:latin typeface="Aptos Serif" panose="02020604070405020304" pitchFamily="18" charset="0"/>
                <a:cs typeface="Aptos Serif" panose="02020604070405020304" pitchFamily="18" charset="0"/>
              </a:rPr>
              <a:t>Défis courants lors de la formation</a:t>
            </a:r>
            <a:endParaRPr dirty="0">
              <a:latin typeface="Aptos Serif" panose="02020604070405020304" pitchFamily="18" charset="0"/>
              <a:cs typeface="Aptos Serif" panose="02020604070405020304" pitchFamily="18" charset="0"/>
            </a:endParaRPr>
          </a:p>
        </p:txBody>
      </p:sp>
      <p:sp>
        <p:nvSpPr>
          <p:cNvPr id="202" name="Google Shape;202;p9"/>
          <p:cNvSpPr txBox="1">
            <a:spLocks noGrp="1"/>
          </p:cNvSpPr>
          <p:nvPr>
            <p:ph type="body" idx="1"/>
          </p:nvPr>
        </p:nvSpPr>
        <p:spPr>
          <a:xfrm>
            <a:off x="1366520" y="2518590"/>
            <a:ext cx="10088706" cy="3984098"/>
          </a:xfrm>
          <a:prstGeom prst="rect">
            <a:avLst/>
          </a:prstGeom>
          <a:noFill/>
          <a:ln>
            <a:noFill/>
          </a:ln>
        </p:spPr>
        <p:txBody>
          <a:bodyPr spcFirstLastPara="1" wrap="square" lIns="0" tIns="0" rIns="0" bIns="0" anchor="t" anchorCtr="0">
            <a:normAutofit/>
          </a:bodyPr>
          <a:lstStyle/>
          <a:p>
            <a:pPr marL="227396" lvl="0" indent="-227396">
              <a:spcBef>
                <a:spcPts val="0"/>
              </a:spcBef>
              <a:buSzPts val="2700"/>
              <a:buFont typeface="Arial"/>
              <a:buChar char="•"/>
            </a:pPr>
            <a:r>
              <a:rPr lang="fr-FR" noProof="0" dirty="0">
                <a:latin typeface="Aptos" panose="020B0004020202020204" pitchFamily="34" charset="0"/>
              </a:rPr>
              <a:t>Trop d’informations</a:t>
            </a:r>
          </a:p>
          <a:p>
            <a:pPr marL="227396" lvl="0" indent="-227396">
              <a:spcBef>
                <a:spcPts val="0"/>
              </a:spcBef>
              <a:buSzPts val="2700"/>
              <a:buFont typeface="Arial"/>
              <a:buChar char="•"/>
            </a:pPr>
            <a:r>
              <a:rPr lang="fr-FR" noProof="0" dirty="0">
                <a:latin typeface="Aptos" panose="020B0004020202020204" pitchFamily="34" charset="0"/>
              </a:rPr>
              <a:t>Système rigide au sein de la commune – approche floue</a:t>
            </a:r>
          </a:p>
          <a:p>
            <a:pPr marL="227396" lvl="0" indent="-227396">
              <a:spcBef>
                <a:spcPts val="0"/>
              </a:spcBef>
              <a:buSzPts val="2700"/>
              <a:buFont typeface="Arial"/>
              <a:buChar char="•"/>
            </a:pPr>
            <a:r>
              <a:rPr lang="fr-FR" noProof="0" dirty="0">
                <a:latin typeface="Aptos" panose="020B0004020202020204" pitchFamily="34" charset="0"/>
              </a:rPr>
              <a:t>Pertinence incertaine</a:t>
            </a:r>
          </a:p>
          <a:p>
            <a:pPr marL="227396" lvl="0" indent="-227396">
              <a:spcBef>
                <a:spcPts val="0"/>
              </a:spcBef>
              <a:buSzPts val="2700"/>
              <a:buFont typeface="Arial"/>
              <a:buChar char="•"/>
            </a:pPr>
            <a:r>
              <a:rPr lang="fr-FR" noProof="0" dirty="0">
                <a:latin typeface="Aptos" panose="020B0004020202020204" pitchFamily="34" charset="0"/>
              </a:rPr>
              <a:t>Manque de temps</a:t>
            </a:r>
          </a:p>
          <a:p>
            <a:pPr marL="227396" lvl="0" indent="-227396">
              <a:spcBef>
                <a:spcPts val="0"/>
              </a:spcBef>
              <a:buSzPts val="2700"/>
              <a:buFont typeface="Arial"/>
              <a:buChar char="•"/>
            </a:pPr>
            <a:r>
              <a:rPr lang="fr-FR" noProof="0" dirty="0">
                <a:latin typeface="Aptos" panose="020B0004020202020204" pitchFamily="34" charset="0"/>
              </a:rPr>
              <a:t>Différents niveaux de connaissances </a:t>
            </a:r>
          </a:p>
          <a:p>
            <a:pPr marL="227396" lvl="0" indent="-227396">
              <a:spcBef>
                <a:spcPts val="0"/>
              </a:spcBef>
              <a:buSzPts val="2700"/>
              <a:buFont typeface="Arial"/>
              <a:buChar char="•"/>
            </a:pPr>
            <a:r>
              <a:rPr lang="fr-FR" noProof="0" dirty="0">
                <a:latin typeface="Aptos" panose="020B0004020202020204" pitchFamily="34" charset="0"/>
              </a:rPr>
              <a:t>Absence de retour d’information et de systèmes de soutien</a:t>
            </a:r>
          </a:p>
          <a:p>
            <a:pPr marL="227396" lvl="0" indent="-227396">
              <a:spcBef>
                <a:spcPts val="0"/>
              </a:spcBef>
              <a:buSzPts val="2700"/>
              <a:buFont typeface="Arial"/>
              <a:buChar char="•"/>
            </a:pPr>
            <a:r>
              <a:rPr lang="fr-FR" noProof="0" dirty="0">
                <a:latin typeface="Aptos" panose="020B0004020202020204" pitchFamily="34" charset="0"/>
              </a:rPr>
              <a:t>Résistance </a:t>
            </a:r>
          </a:p>
          <a:p>
            <a:pPr marL="0" lvl="0" indent="0" algn="l" rtl="0">
              <a:lnSpc>
                <a:spcPct val="90000"/>
              </a:lnSpc>
              <a:spcBef>
                <a:spcPts val="1400"/>
              </a:spcBef>
              <a:spcAft>
                <a:spcPts val="0"/>
              </a:spcAft>
              <a:buClr>
                <a:srgbClr val="000000"/>
              </a:buClr>
              <a:buSzPts val="900"/>
              <a:buFont typeface="Times"/>
              <a:buNone/>
            </a:pPr>
            <a:br>
              <a:rPr lang="en-US" dirty="0">
                <a:solidFill>
                  <a:srgbClr val="000000"/>
                </a:solidFill>
                <a:latin typeface="Aptos" panose="020B0004020202020204" pitchFamily="34" charset="0"/>
                <a:ea typeface="Times"/>
                <a:cs typeface="Times"/>
                <a:sym typeface="Times"/>
              </a:rPr>
            </a:br>
            <a:endParaRPr dirty="0">
              <a:solidFill>
                <a:srgbClr val="000000"/>
              </a:solidFill>
              <a:latin typeface="Aptos" panose="020B0004020202020204" pitchFamily="34" charset="0"/>
              <a:ea typeface="Times"/>
              <a:cs typeface="Times"/>
              <a:sym typeface="Times"/>
            </a:endParaRPr>
          </a:p>
        </p:txBody>
      </p:sp>
      <p:sp>
        <p:nvSpPr>
          <p:cNvPr id="203" name="Google Shape;203;p9"/>
          <p:cNvSpPr txBox="1">
            <a:spLocks noGrp="1"/>
          </p:cNvSpPr>
          <p:nvPr>
            <p:ph type="sldNum" idx="4294967295"/>
          </p:nvPr>
        </p:nvSpPr>
        <p:spPr>
          <a:xfrm>
            <a:off x="594359" y="6332220"/>
            <a:ext cx="127001" cy="165101"/>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0000"/>
              </a:buClr>
              <a:buSzPts val="1100"/>
              <a:buFont typeface="Arial"/>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Benutzerdefiniert">
  <a:themeElements>
    <a:clrScheme name="Benutzerdefiniert">
      <a:dk1>
        <a:srgbClr val="000000"/>
      </a:dk1>
      <a:lt1>
        <a:srgbClr val="FFFFFF"/>
      </a:lt1>
      <a:dk2>
        <a:srgbClr val="A7A7A7"/>
      </a:dk2>
      <a:lt2>
        <a:srgbClr val="535353"/>
      </a:lt2>
      <a:accent1>
        <a:srgbClr val="A9D4DB"/>
      </a:accent1>
      <a:accent2>
        <a:srgbClr val="FAB609"/>
      </a:accent2>
      <a:accent3>
        <a:srgbClr val="4495A2"/>
      </a:accent3>
      <a:accent4>
        <a:srgbClr val="035854"/>
      </a:accent4>
      <a:accent5>
        <a:srgbClr val="CCDB84"/>
      </a:accent5>
      <a:accent6>
        <a:srgbClr val="A3C42A"/>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enutzerdefiniert">
  <a:themeElements>
    <a:clrScheme name="Benutzerdefiniert">
      <a:dk1>
        <a:srgbClr val="000000"/>
      </a:dk1>
      <a:lt1>
        <a:srgbClr val="FFFFFF"/>
      </a:lt1>
      <a:dk2>
        <a:srgbClr val="A7A7A7"/>
      </a:dk2>
      <a:lt2>
        <a:srgbClr val="535353"/>
      </a:lt2>
      <a:accent1>
        <a:srgbClr val="A9D4DB"/>
      </a:accent1>
      <a:accent2>
        <a:srgbClr val="FAB609"/>
      </a:accent2>
      <a:accent3>
        <a:srgbClr val="4495A2"/>
      </a:accent3>
      <a:accent4>
        <a:srgbClr val="035854"/>
      </a:accent4>
      <a:accent5>
        <a:srgbClr val="CCDB84"/>
      </a:accent5>
      <a:accent6>
        <a:srgbClr val="A3C42A"/>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1373</Words>
  <Application>Microsoft Macintosh PowerPoint</Application>
  <PresentationFormat>Breitbild</PresentationFormat>
  <Paragraphs>154</Paragraphs>
  <Slides>19</Slides>
  <Notes>19</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19</vt:i4>
      </vt:variant>
    </vt:vector>
  </HeadingPairs>
  <TitlesOfParts>
    <vt:vector size="27" baseType="lpstr">
      <vt:lpstr>Aptos Serif</vt:lpstr>
      <vt:lpstr>Times</vt:lpstr>
      <vt:lpstr>Arial</vt:lpstr>
      <vt:lpstr>Play</vt:lpstr>
      <vt:lpstr>Aptos</vt:lpstr>
      <vt:lpstr>Calibri</vt:lpstr>
      <vt:lpstr>Helvetica Neue</vt:lpstr>
      <vt:lpstr>Benutzerdefiniert</vt:lpstr>
      <vt:lpstr>WP4  Formation des formateur·rice·s  </vt:lpstr>
      <vt:lpstr>Contenu</vt:lpstr>
      <vt:lpstr>1. Connaissances de bases</vt:lpstr>
      <vt:lpstr>1. Connaissances de base</vt:lpstr>
      <vt:lpstr>1. Connaissances de base</vt:lpstr>
      <vt:lpstr>Solutions possibles pour sortir du dilemme</vt:lpstr>
      <vt:lpstr>2. Principes de la formation pour adultes</vt:lpstr>
      <vt:lpstr>2. Application des principes</vt:lpstr>
      <vt:lpstr>3. Défis courants lors de la formation</vt:lpstr>
      <vt:lpstr>Trop d’informations</vt:lpstr>
      <vt:lpstr>Approche floue</vt:lpstr>
      <vt:lpstr>Pertinence incertaine</vt:lpstr>
      <vt:lpstr>Manque de temps</vt:lpstr>
      <vt:lpstr>Niveaux de connaissances différents</vt:lpstr>
      <vt:lpstr>Absence de retour d’information et de systèmes de soutien</vt:lpstr>
      <vt:lpstr>Résistance</vt:lpstr>
      <vt:lpstr>Stratégies de désinformation</vt:lpstr>
      <vt:lpstr>Stratégies pour une bonne discussion</vt:lpstr>
      <vt:lpstr>Merci beaucoup pour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User</dc:creator>
  <cp:lastModifiedBy>Henrieta Winklhofer</cp:lastModifiedBy>
  <cp:revision>28</cp:revision>
  <dcterms:modified xsi:type="dcterms:W3CDTF">2026-01-20T12:08:58Z</dcterms:modified>
</cp:coreProperties>
</file>