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10"/>
  </p:notesMasterIdLst>
  <p:sldIdLst>
    <p:sldId id="256" r:id="rId2"/>
    <p:sldId id="257" r:id="rId3"/>
    <p:sldId id="263" r:id="rId4"/>
    <p:sldId id="264" r:id="rId5"/>
    <p:sldId id="265" r:id="rId6"/>
    <p:sldId id="258" r:id="rId7"/>
    <p:sldId id="266" r:id="rId8"/>
    <p:sldId id="262" r:id="rId9"/>
  </p:sldIdLst>
  <p:sldSz cx="12192000" cy="6858000"/>
  <p:notesSz cx="6858000" cy="9144000"/>
  <p:embeddedFontLst>
    <p:embeddedFont>
      <p:font typeface="Aptos Serif" panose="02020604070405020304" pitchFamily="18" charset="0"/>
      <p:regular r:id="rId11"/>
      <p:bold r:id="rId12"/>
      <p:italic r:id="rId13"/>
      <p:boldItalic r:id="rId14"/>
    </p:embeddedFont>
    <p:embeddedFont>
      <p:font typeface="Play" pitchFamily="2" charset="0"/>
      <p:regular r:id="rId15"/>
      <p:bold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17" roundtripDataSignature="AMtx7miyoLoBzfwXemI8dapAkVYzr0Ppk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1" autoAdjust="0"/>
    <p:restoredTop sz="94718"/>
  </p:normalViewPr>
  <p:slideViewPr>
    <p:cSldViewPr snapToGrid="0">
      <p:cViewPr varScale="1">
        <p:scale>
          <a:sx n="113" d="100"/>
          <a:sy n="113" d="100"/>
        </p:scale>
        <p:origin x="45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2.fntdata"/><Relationship Id="rId17" Type="http://customschemas.google.com/relationships/presentationmetadata" Target="meta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61F870-B045-40A9-9D4C-BD44878C05E4}" type="doc">
      <dgm:prSet loTypeId="urn:microsoft.com/office/officeart/2005/8/layout/process1" loCatId="process" qsTypeId="urn:microsoft.com/office/officeart/2005/8/quickstyle/simple2" qsCatId="simple" csTypeId="urn:microsoft.com/office/officeart/2005/8/colors/colorful2" csCatId="colorful" phldr="1"/>
      <dgm:spPr/>
      <dgm:t>
        <a:bodyPr/>
        <a:lstStyle/>
        <a:p>
          <a:endParaRPr lang="fr-FR"/>
        </a:p>
      </dgm:t>
    </dgm:pt>
    <dgm:pt modelId="{7184E73B-DA3D-4859-B47D-BE8E42D78963}">
      <dgm:prSet phldrT="[Testo]"/>
      <dgm:spPr/>
      <dgm:t>
        <a:bodyPr/>
        <a:lstStyle/>
        <a:p>
          <a:r>
            <a:rPr lang="it-IT" b="1" dirty="0">
              <a:latin typeface="Aptos" panose="020B0004020202020204" pitchFamily="34" charset="0"/>
            </a:rPr>
            <a:t>environnement</a:t>
          </a:r>
        </a:p>
      </dgm:t>
    </dgm:pt>
    <dgm:pt modelId="{AA956A92-74C5-4FC3-B44E-5FCB59A5D804}" type="parTrans" cxnId="{4BCCA8B5-4736-49F1-B152-CDF47D1F6B35}">
      <dgm:prSet/>
      <dgm:spPr/>
      <dgm:t>
        <a:bodyPr/>
        <a:lstStyle/>
        <a:p>
          <a:endParaRPr lang="it-IT"/>
        </a:p>
      </dgm:t>
    </dgm:pt>
    <dgm:pt modelId="{5C4A870B-DCB9-48A3-88F8-25319F3B7541}" type="sibTrans" cxnId="{4BCCA8B5-4736-49F1-B152-CDF47D1F6B35}">
      <dgm:prSet/>
      <dgm:spPr/>
      <dgm:t>
        <a:bodyPr/>
        <a:lstStyle/>
        <a:p>
          <a:endParaRPr lang="it-IT">
            <a:latin typeface="Aptos" panose="020B0004020202020204" pitchFamily="34" charset="0"/>
          </a:endParaRPr>
        </a:p>
      </dgm:t>
    </dgm:pt>
    <dgm:pt modelId="{5F27D50D-537A-4A49-913D-E46C2DDD84CC}">
      <dgm:prSet phldrT="[Testo]"/>
      <dgm:spPr/>
      <dgm:t>
        <a:bodyPr/>
        <a:lstStyle/>
        <a:p>
          <a:r>
            <a:rPr lang="it-IT" b="1" dirty="0">
              <a:latin typeface="Aptos" panose="020B0004020202020204" pitchFamily="34" charset="0"/>
            </a:rPr>
            <a:t>économie</a:t>
          </a:r>
        </a:p>
      </dgm:t>
    </dgm:pt>
    <dgm:pt modelId="{8A12E22E-0F2F-4556-9BC1-04448F321E59}" type="parTrans" cxnId="{D4870D7E-04E1-4473-B628-C9E823ED8987}">
      <dgm:prSet/>
      <dgm:spPr/>
      <dgm:t>
        <a:bodyPr/>
        <a:lstStyle/>
        <a:p>
          <a:endParaRPr lang="it-IT"/>
        </a:p>
      </dgm:t>
    </dgm:pt>
    <dgm:pt modelId="{BBF55172-009E-4947-94B7-254D585C88F3}" type="sibTrans" cxnId="{D4870D7E-04E1-4473-B628-C9E823ED8987}">
      <dgm:prSet/>
      <dgm:spPr/>
      <dgm:t>
        <a:bodyPr/>
        <a:lstStyle/>
        <a:p>
          <a:endParaRPr lang="it-IT">
            <a:latin typeface="Aptos" panose="020B0004020202020204" pitchFamily="34" charset="0"/>
          </a:endParaRPr>
        </a:p>
      </dgm:t>
    </dgm:pt>
    <dgm:pt modelId="{61F84C79-DFA4-4016-8584-14E6FEEA16BF}">
      <dgm:prSet phldrT="[Testo]"/>
      <dgm:spPr/>
      <dgm:t>
        <a:bodyPr/>
        <a:lstStyle/>
        <a:p>
          <a:r>
            <a:rPr lang="it-IT" b="1" dirty="0">
              <a:latin typeface="Aptos" panose="020B0004020202020204" pitchFamily="34" charset="0"/>
            </a:rPr>
            <a:t>gouvernance</a:t>
          </a:r>
        </a:p>
      </dgm:t>
    </dgm:pt>
    <dgm:pt modelId="{EBB47EFE-224C-495D-8107-81561EFF1AA4}" type="parTrans" cxnId="{78CA7E40-F443-4FAA-99AE-30D05FB460A3}">
      <dgm:prSet/>
      <dgm:spPr/>
      <dgm:t>
        <a:bodyPr/>
        <a:lstStyle/>
        <a:p>
          <a:endParaRPr lang="it-IT"/>
        </a:p>
      </dgm:t>
    </dgm:pt>
    <dgm:pt modelId="{76EDB45C-B6E8-4E4C-9F53-E3144392E0D2}" type="sibTrans" cxnId="{78CA7E40-F443-4FAA-99AE-30D05FB460A3}">
      <dgm:prSet/>
      <dgm:spPr/>
      <dgm:t>
        <a:bodyPr/>
        <a:lstStyle/>
        <a:p>
          <a:endParaRPr lang="it-IT"/>
        </a:p>
      </dgm:t>
    </dgm:pt>
    <dgm:pt modelId="{E4D8A4A8-671B-42BF-B607-D344A9E6A0AB}" type="pres">
      <dgm:prSet presAssocID="{7361F870-B045-40A9-9D4C-BD44878C05E4}" presName="Name0" presStyleCnt="0">
        <dgm:presLayoutVars>
          <dgm:dir/>
          <dgm:resizeHandles val="exact"/>
        </dgm:presLayoutVars>
      </dgm:prSet>
      <dgm:spPr/>
    </dgm:pt>
    <dgm:pt modelId="{154AEA97-5510-4B1C-95AA-67CEAE5DE38D}" type="pres">
      <dgm:prSet presAssocID="{7184E73B-DA3D-4859-B47D-BE8E42D78963}" presName="node" presStyleLbl="node1" presStyleIdx="0" presStyleCnt="3">
        <dgm:presLayoutVars>
          <dgm:bulletEnabled val="1"/>
        </dgm:presLayoutVars>
      </dgm:prSet>
      <dgm:spPr/>
    </dgm:pt>
    <dgm:pt modelId="{8583850D-FF62-4DC8-B5EA-371331F4E4BE}" type="pres">
      <dgm:prSet presAssocID="{5C4A870B-DCB9-48A3-88F8-25319F3B7541}" presName="sibTrans" presStyleLbl="sibTrans2D1" presStyleIdx="0" presStyleCnt="2"/>
      <dgm:spPr/>
    </dgm:pt>
    <dgm:pt modelId="{EF96471A-7786-400B-9CFF-E9C0C6772E67}" type="pres">
      <dgm:prSet presAssocID="{5C4A870B-DCB9-48A3-88F8-25319F3B7541}" presName="connectorText" presStyleLbl="sibTrans2D1" presStyleIdx="0" presStyleCnt="2"/>
      <dgm:spPr/>
    </dgm:pt>
    <dgm:pt modelId="{F8AA8CA0-92DB-451A-AB40-D4555D057549}" type="pres">
      <dgm:prSet presAssocID="{5F27D50D-537A-4A49-913D-E46C2DDD84CC}" presName="node" presStyleLbl="node1" presStyleIdx="1" presStyleCnt="3">
        <dgm:presLayoutVars>
          <dgm:bulletEnabled val="1"/>
        </dgm:presLayoutVars>
      </dgm:prSet>
      <dgm:spPr/>
    </dgm:pt>
    <dgm:pt modelId="{9C92F989-9008-4020-BC49-91A840834A7A}" type="pres">
      <dgm:prSet presAssocID="{BBF55172-009E-4947-94B7-254D585C88F3}" presName="sibTrans" presStyleLbl="sibTrans2D1" presStyleIdx="1" presStyleCnt="2"/>
      <dgm:spPr/>
    </dgm:pt>
    <dgm:pt modelId="{4EA8CEF1-A3E8-4C5C-A79B-9C59B40B171D}" type="pres">
      <dgm:prSet presAssocID="{BBF55172-009E-4947-94B7-254D585C88F3}" presName="connectorText" presStyleLbl="sibTrans2D1" presStyleIdx="1" presStyleCnt="2"/>
      <dgm:spPr/>
    </dgm:pt>
    <dgm:pt modelId="{82A809FF-7DD7-4B4F-A5C7-8ED10EE36077}" type="pres">
      <dgm:prSet presAssocID="{61F84C79-DFA4-4016-8584-14E6FEEA16BF}" presName="node" presStyleLbl="node1" presStyleIdx="2" presStyleCnt="3">
        <dgm:presLayoutVars>
          <dgm:bulletEnabled val="1"/>
        </dgm:presLayoutVars>
      </dgm:prSet>
      <dgm:spPr/>
    </dgm:pt>
  </dgm:ptLst>
  <dgm:cxnLst>
    <dgm:cxn modelId="{C82B5308-C2CF-401E-A78E-F81359D85AA4}" type="presOf" srcId="{5F27D50D-537A-4A49-913D-E46C2DDD84CC}" destId="{F8AA8CA0-92DB-451A-AB40-D4555D057549}" srcOrd="0" destOrd="0" presId="urn:microsoft.com/office/officeart/2005/8/layout/process1"/>
    <dgm:cxn modelId="{3104481B-AD05-4F2D-AE10-0F6DF198D078}" type="presOf" srcId="{BBF55172-009E-4947-94B7-254D585C88F3}" destId="{9C92F989-9008-4020-BC49-91A840834A7A}" srcOrd="0" destOrd="0" presId="urn:microsoft.com/office/officeart/2005/8/layout/process1"/>
    <dgm:cxn modelId="{3CE0C81C-70B9-4D73-B8E8-7D37B92BCE13}" type="presOf" srcId="{5C4A870B-DCB9-48A3-88F8-25319F3B7541}" destId="{8583850D-FF62-4DC8-B5EA-371331F4E4BE}" srcOrd="0" destOrd="0" presId="urn:microsoft.com/office/officeart/2005/8/layout/process1"/>
    <dgm:cxn modelId="{78CA7E40-F443-4FAA-99AE-30D05FB460A3}" srcId="{7361F870-B045-40A9-9D4C-BD44878C05E4}" destId="{61F84C79-DFA4-4016-8584-14E6FEEA16BF}" srcOrd="2" destOrd="0" parTransId="{EBB47EFE-224C-495D-8107-81561EFF1AA4}" sibTransId="{76EDB45C-B6E8-4E4C-9F53-E3144392E0D2}"/>
    <dgm:cxn modelId="{C395764C-3B52-45DE-B69F-1D2E3FD32031}" type="presOf" srcId="{BBF55172-009E-4947-94B7-254D585C88F3}" destId="{4EA8CEF1-A3E8-4C5C-A79B-9C59B40B171D}" srcOrd="1" destOrd="0" presId="urn:microsoft.com/office/officeart/2005/8/layout/process1"/>
    <dgm:cxn modelId="{EAC36665-4AF0-4C94-A18D-CBAE009F643F}" type="presOf" srcId="{7184E73B-DA3D-4859-B47D-BE8E42D78963}" destId="{154AEA97-5510-4B1C-95AA-67CEAE5DE38D}" srcOrd="0" destOrd="0" presId="urn:microsoft.com/office/officeart/2005/8/layout/process1"/>
    <dgm:cxn modelId="{8A981077-D1B1-4F19-83B2-96E2E12FC9A4}" type="presOf" srcId="{7361F870-B045-40A9-9D4C-BD44878C05E4}" destId="{E4D8A4A8-671B-42BF-B607-D344A9E6A0AB}" srcOrd="0" destOrd="0" presId="urn:microsoft.com/office/officeart/2005/8/layout/process1"/>
    <dgm:cxn modelId="{EF9FAB7D-3CA4-44C1-B3DD-88933BCF36EC}" type="presOf" srcId="{5C4A870B-DCB9-48A3-88F8-25319F3B7541}" destId="{EF96471A-7786-400B-9CFF-E9C0C6772E67}" srcOrd="1" destOrd="0" presId="urn:microsoft.com/office/officeart/2005/8/layout/process1"/>
    <dgm:cxn modelId="{D4870D7E-04E1-4473-B628-C9E823ED8987}" srcId="{7361F870-B045-40A9-9D4C-BD44878C05E4}" destId="{5F27D50D-537A-4A49-913D-E46C2DDD84CC}" srcOrd="1" destOrd="0" parTransId="{8A12E22E-0F2F-4556-9BC1-04448F321E59}" sibTransId="{BBF55172-009E-4947-94B7-254D585C88F3}"/>
    <dgm:cxn modelId="{4BCCA8B5-4736-49F1-B152-CDF47D1F6B35}" srcId="{7361F870-B045-40A9-9D4C-BD44878C05E4}" destId="{7184E73B-DA3D-4859-B47D-BE8E42D78963}" srcOrd="0" destOrd="0" parTransId="{AA956A92-74C5-4FC3-B44E-5FCB59A5D804}" sibTransId="{5C4A870B-DCB9-48A3-88F8-25319F3B7541}"/>
    <dgm:cxn modelId="{CD2A3DD7-7E33-4C56-B0C0-508418F40FC9}" type="presOf" srcId="{61F84C79-DFA4-4016-8584-14E6FEEA16BF}" destId="{82A809FF-7DD7-4B4F-A5C7-8ED10EE36077}" srcOrd="0" destOrd="0" presId="urn:microsoft.com/office/officeart/2005/8/layout/process1"/>
    <dgm:cxn modelId="{A95667DC-5570-4991-81FE-986C337012C7}" type="presParOf" srcId="{E4D8A4A8-671B-42BF-B607-D344A9E6A0AB}" destId="{154AEA97-5510-4B1C-95AA-67CEAE5DE38D}" srcOrd="0" destOrd="0" presId="urn:microsoft.com/office/officeart/2005/8/layout/process1"/>
    <dgm:cxn modelId="{F0F81758-BF51-495A-95A3-5E41BC8AD405}" type="presParOf" srcId="{E4D8A4A8-671B-42BF-B607-D344A9E6A0AB}" destId="{8583850D-FF62-4DC8-B5EA-371331F4E4BE}" srcOrd="1" destOrd="0" presId="urn:microsoft.com/office/officeart/2005/8/layout/process1"/>
    <dgm:cxn modelId="{2AECFA06-58E6-42FE-AE40-4B5D01363BA6}" type="presParOf" srcId="{8583850D-FF62-4DC8-B5EA-371331F4E4BE}" destId="{EF96471A-7786-400B-9CFF-E9C0C6772E67}" srcOrd="0" destOrd="0" presId="urn:microsoft.com/office/officeart/2005/8/layout/process1"/>
    <dgm:cxn modelId="{84F15F0F-391D-414D-85A3-EC3842AC0329}" type="presParOf" srcId="{E4D8A4A8-671B-42BF-B607-D344A9E6A0AB}" destId="{F8AA8CA0-92DB-451A-AB40-D4555D057549}" srcOrd="2" destOrd="0" presId="urn:microsoft.com/office/officeart/2005/8/layout/process1"/>
    <dgm:cxn modelId="{71C7BAFB-89ED-4DE3-81B7-A77F75B22A93}" type="presParOf" srcId="{E4D8A4A8-671B-42BF-B607-D344A9E6A0AB}" destId="{9C92F989-9008-4020-BC49-91A840834A7A}" srcOrd="3" destOrd="0" presId="urn:microsoft.com/office/officeart/2005/8/layout/process1"/>
    <dgm:cxn modelId="{D1B2FFAD-74D1-4B90-AFEC-9B3388A9B102}" type="presParOf" srcId="{9C92F989-9008-4020-BC49-91A840834A7A}" destId="{4EA8CEF1-A3E8-4C5C-A79B-9C59B40B171D}" srcOrd="0" destOrd="0" presId="urn:microsoft.com/office/officeart/2005/8/layout/process1"/>
    <dgm:cxn modelId="{5499F609-3181-4AF0-98D2-E52D4C978261}" type="presParOf" srcId="{E4D8A4A8-671B-42BF-B607-D344A9E6A0AB}" destId="{82A809FF-7DD7-4B4F-A5C7-8ED10EE36077}"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4AEA97-5510-4B1C-95AA-67CEAE5DE38D}">
      <dsp:nvSpPr>
        <dsp:cNvPr id="0" name=""/>
        <dsp:cNvSpPr/>
      </dsp:nvSpPr>
      <dsp:spPr>
        <a:xfrm>
          <a:off x="7194" y="1616980"/>
          <a:ext cx="2150438" cy="1290263"/>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it-IT" sz="2100" b="1" kern="1200" dirty="0">
              <a:latin typeface="Aptos" panose="020B0004020202020204" pitchFamily="34" charset="0"/>
            </a:rPr>
            <a:t>environnement</a:t>
          </a:r>
        </a:p>
      </dsp:txBody>
      <dsp:txXfrm>
        <a:off x="44985" y="1654771"/>
        <a:ext cx="2074856" cy="1214681"/>
      </dsp:txXfrm>
    </dsp:sp>
    <dsp:sp modelId="{8583850D-FF62-4DC8-B5EA-371331F4E4BE}">
      <dsp:nvSpPr>
        <dsp:cNvPr id="0" name=""/>
        <dsp:cNvSpPr/>
      </dsp:nvSpPr>
      <dsp:spPr>
        <a:xfrm>
          <a:off x="2372677" y="1995457"/>
          <a:ext cx="455893" cy="533308"/>
        </a:xfrm>
        <a:prstGeom prst="rightArrow">
          <a:avLst>
            <a:gd name="adj1" fmla="val 60000"/>
            <a:gd name="adj2" fmla="val 5000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it-IT" sz="1700" kern="1200">
            <a:latin typeface="Aptos" panose="020B0004020202020204" pitchFamily="34" charset="0"/>
          </a:endParaRPr>
        </a:p>
      </dsp:txBody>
      <dsp:txXfrm>
        <a:off x="2372677" y="2102119"/>
        <a:ext cx="319125" cy="319984"/>
      </dsp:txXfrm>
    </dsp:sp>
    <dsp:sp modelId="{F8AA8CA0-92DB-451A-AB40-D4555D057549}">
      <dsp:nvSpPr>
        <dsp:cNvPr id="0" name=""/>
        <dsp:cNvSpPr/>
      </dsp:nvSpPr>
      <dsp:spPr>
        <a:xfrm>
          <a:off x="3017809" y="1616980"/>
          <a:ext cx="2150438" cy="1290263"/>
        </a:xfrm>
        <a:prstGeom prst="roundRect">
          <a:avLst>
            <a:gd name="adj" fmla="val 10000"/>
          </a:avLst>
        </a:prstGeom>
        <a:solidFill>
          <a:schemeClr val="accent2">
            <a:hueOff val="4356845"/>
            <a:satOff val="-27574"/>
            <a:lumOff val="-2842"/>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it-IT" sz="2100" b="1" kern="1200" dirty="0">
              <a:latin typeface="Aptos" panose="020B0004020202020204" pitchFamily="34" charset="0"/>
            </a:rPr>
            <a:t>économie</a:t>
          </a:r>
        </a:p>
      </dsp:txBody>
      <dsp:txXfrm>
        <a:off x="3055600" y="1654771"/>
        <a:ext cx="2074856" cy="1214681"/>
      </dsp:txXfrm>
    </dsp:sp>
    <dsp:sp modelId="{9C92F989-9008-4020-BC49-91A840834A7A}">
      <dsp:nvSpPr>
        <dsp:cNvPr id="0" name=""/>
        <dsp:cNvSpPr/>
      </dsp:nvSpPr>
      <dsp:spPr>
        <a:xfrm>
          <a:off x="5383291" y="1995457"/>
          <a:ext cx="455893" cy="533308"/>
        </a:xfrm>
        <a:prstGeom prst="rightArrow">
          <a:avLst>
            <a:gd name="adj1" fmla="val 60000"/>
            <a:gd name="adj2" fmla="val 50000"/>
          </a:avLst>
        </a:prstGeom>
        <a:solidFill>
          <a:schemeClr val="accent2">
            <a:hueOff val="8713691"/>
            <a:satOff val="-55148"/>
            <a:lumOff val="-5684"/>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it-IT" sz="1700" kern="1200">
            <a:latin typeface="Aptos" panose="020B0004020202020204" pitchFamily="34" charset="0"/>
          </a:endParaRPr>
        </a:p>
      </dsp:txBody>
      <dsp:txXfrm>
        <a:off x="5383291" y="2102119"/>
        <a:ext cx="319125" cy="319984"/>
      </dsp:txXfrm>
    </dsp:sp>
    <dsp:sp modelId="{82A809FF-7DD7-4B4F-A5C7-8ED10EE36077}">
      <dsp:nvSpPr>
        <dsp:cNvPr id="0" name=""/>
        <dsp:cNvSpPr/>
      </dsp:nvSpPr>
      <dsp:spPr>
        <a:xfrm>
          <a:off x="6028423" y="1616980"/>
          <a:ext cx="2150438" cy="1290263"/>
        </a:xfrm>
        <a:prstGeom prst="roundRect">
          <a:avLst>
            <a:gd name="adj" fmla="val 10000"/>
          </a:avLst>
        </a:prstGeom>
        <a:solidFill>
          <a:schemeClr val="accent2">
            <a:hueOff val="8713691"/>
            <a:satOff val="-55148"/>
            <a:lumOff val="-5684"/>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it-IT" sz="2100" b="1" kern="1200" dirty="0">
              <a:latin typeface="Aptos" panose="020B0004020202020204" pitchFamily="34" charset="0"/>
            </a:rPr>
            <a:t>gouvernance</a:t>
          </a:r>
        </a:p>
      </dsp:txBody>
      <dsp:txXfrm>
        <a:off x="6066214" y="1654771"/>
        <a:ext cx="2074856" cy="121468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16" name="Google Shape;116;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25" name="Google Shape;125;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a:solidFill>
                  <a:schemeClr val="dk1"/>
                </a:solidFill>
                <a:latin typeface="Calibri"/>
                <a:ea typeface="Calibri"/>
                <a:cs typeface="Calibri"/>
                <a:sym typeface="Calibri"/>
              </a:rPr>
              <a:t>2</a:t>
            </a:fld>
            <a:endParaRPr sz="1200">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lt1"/>
              </a:solidFill>
              <a:latin typeface="Calibri"/>
              <a:ea typeface="Calibri"/>
              <a:cs typeface="Calibri"/>
              <a:sym typeface="Calibri"/>
            </a:endParaRPr>
          </a:p>
        </p:txBody>
      </p:sp>
      <p:sp>
        <p:nvSpPr>
          <p:cNvPr id="132" name="Google Shape;132;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a:solidFill>
                  <a:schemeClr val="lt1"/>
                </a:solidFill>
                <a:latin typeface="Calibri"/>
                <a:ea typeface="Calibri"/>
                <a:cs typeface="Calibri"/>
                <a:sym typeface="Calibri"/>
              </a:rPr>
              <a:t>6</a:t>
            </a:fld>
            <a:endParaRPr sz="1200">
              <a:solidFill>
                <a:schemeClr val="lt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fr-FR" sz="800" dirty="0">
                <a:solidFill>
                  <a:schemeClr val="bg1"/>
                </a:solidFill>
              </a:rPr>
              <a:t>Financé par l’Union européenne. Les points de vue et les opinions exprimés correspondent toutefois exclusivement à ceux des </a:t>
            </a:r>
            <a:r>
              <a:rPr lang="fr-FR" sz="800" dirty="0" err="1">
                <a:solidFill>
                  <a:schemeClr val="bg1"/>
                </a:solidFill>
              </a:rPr>
              <a:t>auteur∙rice∙s</a:t>
            </a:r>
            <a:r>
              <a:rPr lang="fr-FR" sz="800" dirty="0">
                <a:solidFill>
                  <a:schemeClr val="bg1"/>
                </a:solidFill>
              </a:rPr>
              <a:t> et ne reflètent pas nécessairement ceux de l’Union européenne ou de l’Agence exécutive européenne pour l’éducation et la culture (EACEA). Ni l’Union européenne ni l’EACEA ne peuvent être tenues pour responsables.</a:t>
            </a:r>
            <a:endParaRPr lang="fr-FR" sz="1200" dirty="0">
              <a:solidFill>
                <a:schemeClr val="lt1"/>
              </a:solidFill>
              <a:latin typeface="Arial"/>
              <a:ea typeface="Arial"/>
              <a:cs typeface="Arial"/>
              <a:sym typeface="Arial"/>
            </a:endParaRPr>
          </a:p>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p:txBody>
      </p:sp>
      <p:sp>
        <p:nvSpPr>
          <p:cNvPr id="163" name="Google Shape;163;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a:solidFill>
                  <a:schemeClr val="dk1"/>
                </a:solidFill>
                <a:latin typeface="Calibri"/>
                <a:ea typeface="Calibri"/>
                <a:cs typeface="Calibri"/>
                <a:sym typeface="Calibri"/>
              </a:rPr>
              <a:t>8</a:t>
            </a:fld>
            <a:endParaRPr sz="1200">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 1">
  <p:cSld name="Titel 1">
    <p:bg>
      <p:bgPr>
        <a:solidFill>
          <a:schemeClr val="lt1"/>
        </a:solidFill>
        <a:effectLst/>
      </p:bgPr>
    </p:bg>
    <p:spTree>
      <p:nvGrpSpPr>
        <p:cNvPr id="1" name="Shape 15"/>
        <p:cNvGrpSpPr/>
        <p:nvPr/>
      </p:nvGrpSpPr>
      <p:grpSpPr>
        <a:xfrm>
          <a:off x="0" y="0"/>
          <a:ext cx="0" cy="0"/>
          <a:chOff x="0" y="0"/>
          <a:chExt cx="0" cy="0"/>
        </a:xfrm>
      </p:grpSpPr>
      <p:sp>
        <p:nvSpPr>
          <p:cNvPr id="16" name="Google Shape;16;p9"/>
          <p:cNvSpPr/>
          <p:nvPr/>
        </p:nvSpPr>
        <p:spPr>
          <a:xfrm rot="10800000">
            <a:off x="332000" y="4831776"/>
            <a:ext cx="4356925" cy="4052448"/>
          </a:xfrm>
          <a:prstGeom prst="pie">
            <a:avLst>
              <a:gd name="adj1" fmla="val 0"/>
              <a:gd name="adj2" fmla="val 10801609"/>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7" name="Google Shape;17;p9"/>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8" name="Google Shape;18;p9"/>
          <p:cNvCxnSpPr/>
          <p:nvPr/>
        </p:nvCxnSpPr>
        <p:spPr>
          <a:xfrm>
            <a:off x="6309360" y="3950208"/>
            <a:ext cx="2133600" cy="3992"/>
          </a:xfrm>
          <a:prstGeom prst="straightConnector1">
            <a:avLst/>
          </a:prstGeom>
          <a:noFill/>
          <a:ln w="101600" cap="flat" cmpd="sng">
            <a:solidFill>
              <a:schemeClr val="accent3"/>
            </a:solidFill>
            <a:prstDash val="solid"/>
            <a:miter lim="800000"/>
            <a:headEnd type="none" w="sm" len="sm"/>
            <a:tailEnd type="none" w="sm" len="sm"/>
          </a:ln>
        </p:spPr>
      </p:cxnSp>
      <p:sp>
        <p:nvSpPr>
          <p:cNvPr id="19" name="Google Shape;19;p9"/>
          <p:cNvSpPr/>
          <p:nvPr/>
        </p:nvSpPr>
        <p:spPr>
          <a:xfrm rot="10800000">
            <a:off x="-1304496" y="5613097"/>
            <a:ext cx="2624490" cy="2489806"/>
          </a:xfrm>
          <a:prstGeom prst="pie">
            <a:avLst>
              <a:gd name="adj1" fmla="val 5413995"/>
              <a:gd name="adj2" fmla="val 10826281"/>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0" name="Google Shape;20;p9"/>
          <p:cNvSpPr/>
          <p:nvPr/>
        </p:nvSpPr>
        <p:spPr>
          <a:xfrm rot="-5400000">
            <a:off x="-1055890" y="818688"/>
            <a:ext cx="2127278" cy="2127278"/>
          </a:xfrm>
          <a:prstGeom prst="pie">
            <a:avLst>
              <a:gd name="adj1" fmla="val 0"/>
              <a:gd name="adj2" fmla="val 1085180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elinhalt und Tabelle">
  <p:cSld name="Titelinhalt und Tabelle">
    <p:bg>
      <p:bgPr>
        <a:solidFill>
          <a:schemeClr val="lt1"/>
        </a:solidFill>
        <a:effectLst/>
      </p:bgPr>
    </p:bg>
    <p:spTree>
      <p:nvGrpSpPr>
        <p:cNvPr id="1" name="Shape 84"/>
        <p:cNvGrpSpPr/>
        <p:nvPr/>
      </p:nvGrpSpPr>
      <p:grpSpPr>
        <a:xfrm>
          <a:off x="0" y="0"/>
          <a:ext cx="0" cy="0"/>
          <a:chOff x="0" y="0"/>
          <a:chExt cx="0" cy="0"/>
        </a:xfrm>
      </p:grpSpPr>
      <p:sp>
        <p:nvSpPr>
          <p:cNvPr id="85" name="Google Shape;85;p18"/>
          <p:cNvSpPr txBox="1">
            <a:spLocks noGrp="1"/>
          </p:cNvSpPr>
          <p:nvPr>
            <p:ph type="title"/>
          </p:nvPr>
        </p:nvSpPr>
        <p:spPr>
          <a:xfrm>
            <a:off x="3661409" y="4661717"/>
            <a:ext cx="7936230" cy="138076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86" name="Google Shape;86;p18"/>
          <p:cNvCxnSpPr/>
          <p:nvPr/>
        </p:nvCxnSpPr>
        <p:spPr>
          <a:xfrm>
            <a:off x="3670935" y="631317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87" name="Google Shape;87;p18"/>
          <p:cNvSpPr txBox="1">
            <a:spLocks noGrp="1"/>
          </p:cNvSpPr>
          <p:nvPr>
            <p:ph type="body" idx="1"/>
          </p:nvPr>
        </p:nvSpPr>
        <p:spPr>
          <a:xfrm>
            <a:off x="603885" y="584005"/>
            <a:ext cx="2825115" cy="3999060"/>
          </a:xfrm>
          <a:prstGeom prst="rect">
            <a:avLst/>
          </a:prstGeom>
          <a:noFill/>
          <a:ln>
            <a:noFill/>
          </a:ln>
        </p:spPr>
        <p:txBody>
          <a:bodyPr spcFirstLastPara="1" wrap="square" lIns="0" tIns="274300" rIns="91425" bIns="4570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228600" algn="l">
              <a:lnSpc>
                <a:spcPct val="90000"/>
              </a:lnSpc>
              <a:spcBef>
                <a:spcPts val="1800"/>
              </a:spcBef>
              <a:spcAft>
                <a:spcPts val="0"/>
              </a:spcAft>
              <a:buClr>
                <a:srgbClr val="3F3F3F"/>
              </a:buClr>
              <a:buSzPts val="2000"/>
              <a:buNone/>
              <a:defRPr sz="2000"/>
            </a:lvl2pPr>
            <a:lvl3pPr marL="1371600" lvl="2" indent="-228600" algn="l">
              <a:lnSpc>
                <a:spcPct val="90000"/>
              </a:lnSpc>
              <a:spcBef>
                <a:spcPts val="1800"/>
              </a:spcBef>
              <a:spcAft>
                <a:spcPts val="0"/>
              </a:spcAft>
              <a:buClr>
                <a:srgbClr val="3F3F3F"/>
              </a:buClr>
              <a:buSzPts val="2000"/>
              <a:buNone/>
              <a:defRPr sz="2000"/>
            </a:lvl3pPr>
            <a:lvl4pPr marL="1828800" lvl="3" indent="-228600" algn="l">
              <a:lnSpc>
                <a:spcPct val="90000"/>
              </a:lnSpc>
              <a:spcBef>
                <a:spcPts val="1800"/>
              </a:spcBef>
              <a:spcAft>
                <a:spcPts val="0"/>
              </a:spcAft>
              <a:buClr>
                <a:srgbClr val="3F3F3F"/>
              </a:buClr>
              <a:buSzPts val="2000"/>
              <a:buNone/>
              <a:defRPr sz="2000"/>
            </a:lvl4pPr>
            <a:lvl5pPr marL="2286000" lvl="4" indent="-228600" algn="l">
              <a:lnSpc>
                <a:spcPct val="90000"/>
              </a:lnSpc>
              <a:spcBef>
                <a:spcPts val="1800"/>
              </a:spcBef>
              <a:spcAft>
                <a:spcPts val="0"/>
              </a:spcAft>
              <a:buClr>
                <a:srgbClr val="3F3F3F"/>
              </a:buClr>
              <a:buSzPts val="2000"/>
              <a:buNone/>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88" name="Google Shape;88;p18"/>
          <p:cNvSpPr txBox="1">
            <a:spLocks noGrp="1"/>
          </p:cNvSpPr>
          <p:nvPr>
            <p:ph type="body" idx="2"/>
          </p:nvPr>
        </p:nvSpPr>
        <p:spPr>
          <a:xfrm>
            <a:off x="3670934" y="584005"/>
            <a:ext cx="7926705" cy="3999060"/>
          </a:xfrm>
          <a:prstGeom prst="rect">
            <a:avLst/>
          </a:prstGeom>
          <a:noFill/>
          <a:ln>
            <a:noFill/>
          </a:ln>
        </p:spPr>
        <p:txBody>
          <a:bodyPr spcFirstLastPara="1" wrap="square" lIns="0" tIns="45700" rIns="91425" bIns="45700" anchor="t" anchorCtr="0">
            <a:normAutofit/>
          </a:bodyPr>
          <a:lstStyle>
            <a:lvl1pPr marL="457200" lvl="0" indent="-228600" algn="l">
              <a:lnSpc>
                <a:spcPct val="90000"/>
              </a:lnSpc>
              <a:spcBef>
                <a:spcPts val="1800"/>
              </a:spcBef>
              <a:spcAft>
                <a:spcPts val="0"/>
              </a:spcAft>
              <a:buClr>
                <a:srgbClr val="3F3F3F"/>
              </a:buClr>
              <a:buSzPts val="2000"/>
              <a:buNone/>
              <a:defRPr sz="2000"/>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89" name="Google Shape;89;p1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90" name="Google Shape;90;p1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grpSp>
        <p:nvGrpSpPr>
          <p:cNvPr id="91" name="Google Shape;91;p18"/>
          <p:cNvGrpSpPr/>
          <p:nvPr/>
        </p:nvGrpSpPr>
        <p:grpSpPr>
          <a:xfrm rot="-5400000">
            <a:off x="-1340601" y="4196010"/>
            <a:ext cx="3053166" cy="2270813"/>
            <a:chOff x="4881398" y="2159825"/>
            <a:chExt cx="3881604" cy="2778984"/>
          </a:xfrm>
        </p:grpSpPr>
        <p:sp>
          <p:nvSpPr>
            <p:cNvPr id="92" name="Google Shape;92;p18"/>
            <p:cNvSpPr/>
            <p:nvPr/>
          </p:nvSpPr>
          <p:spPr>
            <a:xfrm>
              <a:off x="6424812" y="215982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3" name="Google Shape;93;p18"/>
            <p:cNvSpPr/>
            <p:nvPr/>
          </p:nvSpPr>
          <p:spPr>
            <a:xfrm>
              <a:off x="4881398" y="2622831"/>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4" name="Google Shape;94;p18"/>
            <p:cNvSpPr/>
            <p:nvPr/>
          </p:nvSpPr>
          <p:spPr>
            <a:xfrm>
              <a:off x="5871703" y="4132729"/>
              <a:ext cx="806080" cy="80608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el und zwei Inhalte">
  <p:cSld name="Titel und zwei Inhalte">
    <p:bg>
      <p:bgPr>
        <a:solidFill>
          <a:schemeClr val="lt1"/>
        </a:solidFill>
        <a:effectLst/>
      </p:bgPr>
    </p:bg>
    <p:spTree>
      <p:nvGrpSpPr>
        <p:cNvPr id="1" name="Shape 95"/>
        <p:cNvGrpSpPr/>
        <p:nvPr/>
      </p:nvGrpSpPr>
      <p:grpSpPr>
        <a:xfrm>
          <a:off x="0" y="0"/>
          <a:ext cx="0" cy="0"/>
          <a:chOff x="0" y="0"/>
          <a:chExt cx="0" cy="0"/>
        </a:xfrm>
      </p:grpSpPr>
      <p:sp>
        <p:nvSpPr>
          <p:cNvPr id="96" name="Google Shape;96;p19"/>
          <p:cNvSpPr txBox="1">
            <a:spLocks noGrp="1"/>
          </p:cNvSpPr>
          <p:nvPr>
            <p:ph type="title"/>
          </p:nvPr>
        </p:nvSpPr>
        <p:spPr>
          <a:xfrm>
            <a:off x="594360" y="198408"/>
            <a:ext cx="10972800" cy="157431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97" name="Google Shape;97;p19"/>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98" name="Google Shape;98;p19"/>
          <p:cNvSpPr txBox="1">
            <a:spLocks noGrp="1"/>
          </p:cNvSpPr>
          <p:nvPr>
            <p:ph type="body" idx="1"/>
          </p:nvPr>
        </p:nvSpPr>
        <p:spPr>
          <a:xfrm>
            <a:off x="595523" y="2676525"/>
            <a:ext cx="5746750" cy="3597470"/>
          </a:xfrm>
          <a:prstGeom prst="rect">
            <a:avLst/>
          </a:prstGeom>
          <a:noFill/>
          <a:ln>
            <a:noFill/>
          </a:ln>
        </p:spPr>
        <p:txBody>
          <a:bodyPr spcFirstLastPara="1" wrap="square" lIns="0" tIns="45700" rIns="91425" bIns="45700" anchor="t" anchorCtr="0">
            <a:normAutofit/>
          </a:bodyPr>
          <a:lstStyle>
            <a:lvl1pPr marL="457200" lvl="0" indent="-228600" algn="l">
              <a:lnSpc>
                <a:spcPct val="90000"/>
              </a:lnSpc>
              <a:spcBef>
                <a:spcPts val="1800"/>
              </a:spcBef>
              <a:spcAft>
                <a:spcPts val="0"/>
              </a:spcAft>
              <a:buClr>
                <a:srgbClr val="3F3F3F"/>
              </a:buClr>
              <a:buSzPts val="2000"/>
              <a:buNone/>
              <a:defRPr sz="2000"/>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99" name="Google Shape;99;p19"/>
          <p:cNvSpPr txBox="1">
            <a:spLocks noGrp="1"/>
          </p:cNvSpPr>
          <p:nvPr>
            <p:ph type="body" idx="2"/>
          </p:nvPr>
        </p:nvSpPr>
        <p:spPr>
          <a:xfrm>
            <a:off x="7620000" y="2676525"/>
            <a:ext cx="3947160" cy="3597470"/>
          </a:xfrm>
          <a:prstGeom prst="rect">
            <a:avLst/>
          </a:prstGeom>
          <a:noFill/>
          <a:ln>
            <a:noFill/>
          </a:ln>
        </p:spPr>
        <p:txBody>
          <a:bodyPr spcFirstLastPara="1" wrap="square" lIns="0" tIns="45700" rIns="91425" bIns="45700" anchor="t" anchorCtr="0">
            <a:normAutofit/>
          </a:bodyPr>
          <a:lstStyle>
            <a:lvl1pPr marL="457200" lvl="0" indent="-355600" algn="l">
              <a:lnSpc>
                <a:spcPct val="90000"/>
              </a:lnSpc>
              <a:spcBef>
                <a:spcPts val="1800"/>
              </a:spcBef>
              <a:spcAft>
                <a:spcPts val="0"/>
              </a:spcAft>
              <a:buClr>
                <a:srgbClr val="3F3F3F"/>
              </a:buClr>
              <a:buSzPts val="2000"/>
              <a:buFont typeface="Arial"/>
              <a:buChar char="•"/>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00" name="Google Shape;100;p19"/>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 name="Google Shape;101;p19"/>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102" name="Google Shape;102;p19"/>
          <p:cNvSpPr/>
          <p:nvPr/>
        </p:nvSpPr>
        <p:spPr>
          <a:xfrm>
            <a:off x="9879382" y="-1169095"/>
            <a:ext cx="2338190" cy="2338190"/>
          </a:xfrm>
          <a:prstGeom prst="pie">
            <a:avLst>
              <a:gd name="adj1" fmla="val 0"/>
              <a:gd name="adj2" fmla="val 1079561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3" name="Google Shape;103;p19"/>
          <p:cNvSpPr/>
          <p:nvPr/>
        </p:nvSpPr>
        <p:spPr>
          <a:xfrm>
            <a:off x="8335968"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4" name="Google Shape;104;p19"/>
          <p:cNvSpPr/>
          <p:nvPr/>
        </p:nvSpPr>
        <p:spPr>
          <a:xfrm>
            <a:off x="9762833" y="493293"/>
            <a:ext cx="806080" cy="806080"/>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elle 2">
  <p:cSld name="Tabelle 2">
    <p:bg>
      <p:bgPr>
        <a:solidFill>
          <a:schemeClr val="lt1"/>
        </a:solidFill>
        <a:effectLst/>
      </p:bgPr>
    </p:bg>
    <p:spTree>
      <p:nvGrpSpPr>
        <p:cNvPr id="1" name="Shape 105"/>
        <p:cNvGrpSpPr/>
        <p:nvPr/>
      </p:nvGrpSpPr>
      <p:grpSpPr>
        <a:xfrm>
          <a:off x="0" y="0"/>
          <a:ext cx="0" cy="0"/>
          <a:chOff x="0" y="0"/>
          <a:chExt cx="0" cy="0"/>
        </a:xfrm>
      </p:grpSpPr>
      <p:sp>
        <p:nvSpPr>
          <p:cNvPr id="106" name="Google Shape;106;p20"/>
          <p:cNvSpPr txBox="1">
            <a:spLocks noGrp="1"/>
          </p:cNvSpPr>
          <p:nvPr>
            <p:ph type="title"/>
          </p:nvPr>
        </p:nvSpPr>
        <p:spPr>
          <a:xfrm>
            <a:off x="594360" y="202400"/>
            <a:ext cx="10972800" cy="1570325"/>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20"/>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108" name="Google Shape;108;p20"/>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09" name="Google Shape;109;p20"/>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Finanzierung">
  <p:cSld name="Finanzierung">
    <p:spTree>
      <p:nvGrpSpPr>
        <p:cNvPr id="1" name="Shape 110"/>
        <p:cNvGrpSpPr/>
        <p:nvPr/>
      </p:nvGrpSpPr>
      <p:grpSpPr>
        <a:xfrm>
          <a:off x="0" y="0"/>
          <a:ext cx="0" cy="0"/>
          <a:chOff x="0" y="0"/>
          <a:chExt cx="0" cy="0"/>
        </a:xfrm>
      </p:grpSpPr>
      <p:sp>
        <p:nvSpPr>
          <p:cNvPr id="111" name="Google Shape;111;p21"/>
          <p:cNvSpPr txBox="1">
            <a:spLocks noGrp="1"/>
          </p:cNvSpPr>
          <p:nvPr>
            <p:ph type="body" idx="1"/>
          </p:nvPr>
        </p:nvSpPr>
        <p:spPr>
          <a:xfrm>
            <a:off x="2179161" y="3113786"/>
            <a:ext cx="4749959" cy="203676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3F3F3F"/>
              </a:buClr>
              <a:buSzPts val="1800"/>
              <a:buNone/>
              <a:defRPr/>
            </a:lvl1pPr>
            <a:lvl2pPr marL="914400" lvl="1" indent="-342900" algn="l">
              <a:lnSpc>
                <a:spcPct val="90000"/>
              </a:lnSpc>
              <a:spcBef>
                <a:spcPts val="500"/>
              </a:spcBef>
              <a:spcAft>
                <a:spcPts val="0"/>
              </a:spcAft>
              <a:buClr>
                <a:srgbClr val="3F3F3F"/>
              </a:buClr>
              <a:buSzPts val="1800"/>
              <a:buChar char="•"/>
              <a:defRPr/>
            </a:lvl2pPr>
            <a:lvl3pPr marL="1371600" lvl="2" indent="-342900" algn="l">
              <a:lnSpc>
                <a:spcPct val="90000"/>
              </a:lnSpc>
              <a:spcBef>
                <a:spcPts val="500"/>
              </a:spcBef>
              <a:spcAft>
                <a:spcPts val="0"/>
              </a:spcAft>
              <a:buClr>
                <a:srgbClr val="3F3F3F"/>
              </a:buClr>
              <a:buSzPts val="1800"/>
              <a:buChar char="•"/>
              <a:defRPr/>
            </a:lvl3pPr>
            <a:lvl4pPr marL="1828800" lvl="3" indent="-342900" algn="l">
              <a:lnSpc>
                <a:spcPct val="90000"/>
              </a:lnSpc>
              <a:spcBef>
                <a:spcPts val="500"/>
              </a:spcBef>
              <a:spcAft>
                <a:spcPts val="0"/>
              </a:spcAft>
              <a:buClr>
                <a:srgbClr val="3F3F3F"/>
              </a:buClr>
              <a:buSzPts val="1800"/>
              <a:buChar char="•"/>
              <a:defRPr/>
            </a:lvl4pPr>
            <a:lvl5pPr marL="2286000" lvl="4" indent="-342900" algn="l">
              <a:lnSpc>
                <a:spcPct val="90000"/>
              </a:lnSpc>
              <a:spcBef>
                <a:spcPts val="500"/>
              </a:spcBef>
              <a:spcAft>
                <a:spcPts val="0"/>
              </a:spcAft>
              <a:buClr>
                <a:srgbClr val="3F3F3F"/>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pic>
        <p:nvPicPr>
          <p:cNvPr id="112" name="Google Shape;112;p21" descr="Ein Bild, das Screenshot, Schrift, Text, Electric Blue (Farbe) enthält.&#10;&#10;Automatisch generierte Beschreibung"/>
          <p:cNvPicPr preferRelativeResize="0"/>
          <p:nvPr/>
        </p:nvPicPr>
        <p:blipFill rotWithShape="1">
          <a:blip r:embed="rId2">
            <a:alphaModFix/>
          </a:blip>
          <a:srcRect/>
          <a:stretch/>
        </p:blipFill>
        <p:spPr>
          <a:xfrm>
            <a:off x="2041071" y="2129065"/>
            <a:ext cx="3150689" cy="87296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Agenda 1">
  <p:cSld name="Agenda 1">
    <p:spTree>
      <p:nvGrpSpPr>
        <p:cNvPr id="1" name="Shape 21"/>
        <p:cNvGrpSpPr/>
        <p:nvPr/>
      </p:nvGrpSpPr>
      <p:grpSpPr>
        <a:xfrm>
          <a:off x="0" y="0"/>
          <a:ext cx="0" cy="0"/>
          <a:chOff x="0" y="0"/>
          <a:chExt cx="0" cy="0"/>
        </a:xfrm>
      </p:grpSpPr>
      <p:sp>
        <p:nvSpPr>
          <p:cNvPr id="22" name="Google Shape;22;p10"/>
          <p:cNvSpPr/>
          <p:nvPr/>
        </p:nvSpPr>
        <p:spPr>
          <a:xfrm>
            <a:off x="9879382" y="-116909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3" name="Google Shape;23;p10"/>
          <p:cNvSpPr txBox="1">
            <a:spLocks noGrp="1"/>
          </p:cNvSpPr>
          <p:nvPr>
            <p:ph type="title"/>
          </p:nvPr>
        </p:nvSpPr>
        <p:spPr>
          <a:xfrm>
            <a:off x="594360" y="189572"/>
            <a:ext cx="6787747" cy="159350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0"/>
          <p:cNvSpPr txBox="1">
            <a:spLocks noGrp="1"/>
          </p:cNvSpPr>
          <p:nvPr>
            <p:ph type="body" idx="1"/>
          </p:nvPr>
        </p:nvSpPr>
        <p:spPr>
          <a:xfrm>
            <a:off x="594359" y="2281918"/>
            <a:ext cx="6787747" cy="3708517"/>
          </a:xfrm>
          <a:prstGeom prst="rect">
            <a:avLst/>
          </a:prstGeom>
          <a:noFill/>
          <a:ln>
            <a:noFill/>
          </a:ln>
        </p:spPr>
        <p:txBody>
          <a:bodyPr spcFirstLastPara="1" wrap="square" lIns="0" tIns="228600" rIns="0" bIns="0" anchor="t" anchorCtr="0">
            <a:normAutofit/>
          </a:bodyPr>
          <a:lstStyle>
            <a:lvl1pPr marL="457200" lvl="0" indent="-228600" algn="l">
              <a:lnSpc>
                <a:spcPct val="80000"/>
              </a:lnSpc>
              <a:spcBef>
                <a:spcPts val="2200"/>
              </a:spcBef>
              <a:spcAft>
                <a:spcPts val="0"/>
              </a:spcAft>
              <a:buClr>
                <a:schemeClr val="accent4"/>
              </a:buClr>
              <a:buSzPts val="2400"/>
              <a:buFont typeface="Arial"/>
              <a:buNone/>
              <a:defRPr sz="2400" b="1" i="0">
                <a:solidFill>
                  <a:schemeClr val="accent4"/>
                </a:solidFill>
                <a:latin typeface="Arial"/>
                <a:ea typeface="Arial"/>
                <a:cs typeface="Arial"/>
                <a:sym typeface="Arial"/>
              </a:defRPr>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25" name="Google Shape;25;p10"/>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26" name="Google Shape;26;p10"/>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0"/>
          <p:cNvSpPr/>
          <p:nvPr/>
        </p:nvSpPr>
        <p:spPr>
          <a:xfrm>
            <a:off x="8076007"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 name="Google Shape;28;p10"/>
          <p:cNvSpPr/>
          <p:nvPr/>
        </p:nvSpPr>
        <p:spPr>
          <a:xfrm>
            <a:off x="9723419" y="301731"/>
            <a:ext cx="846741" cy="808715"/>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Zusammenfassung 2">
  <p:cSld name="Zusammenfassung 2">
    <p:bg>
      <p:bgPr>
        <a:solidFill>
          <a:schemeClr val="lt1"/>
        </a:solidFill>
        <a:effectLst/>
      </p:bgPr>
    </p:bg>
    <p:spTree>
      <p:nvGrpSpPr>
        <p:cNvPr id="1" name="Shape 29"/>
        <p:cNvGrpSpPr/>
        <p:nvPr/>
      </p:nvGrpSpPr>
      <p:grpSpPr>
        <a:xfrm>
          <a:off x="0" y="0"/>
          <a:ext cx="0" cy="0"/>
          <a:chOff x="0" y="0"/>
          <a:chExt cx="0" cy="0"/>
        </a:xfrm>
      </p:grpSpPr>
      <p:sp>
        <p:nvSpPr>
          <p:cNvPr id="30" name="Google Shape;30;p11"/>
          <p:cNvSpPr txBox="1">
            <a:spLocks noGrp="1"/>
          </p:cNvSpPr>
          <p:nvPr>
            <p:ph type="title"/>
          </p:nvPr>
        </p:nvSpPr>
        <p:spPr>
          <a:xfrm>
            <a:off x="594359" y="102875"/>
            <a:ext cx="11318837" cy="1680205"/>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1"/>
          <p:cNvSpPr txBox="1">
            <a:spLocks noGrp="1"/>
          </p:cNvSpPr>
          <p:nvPr>
            <p:ph type="body" idx="1"/>
          </p:nvPr>
        </p:nvSpPr>
        <p:spPr>
          <a:xfrm>
            <a:off x="3657599" y="2282008"/>
            <a:ext cx="8130209" cy="3699328"/>
          </a:xfrm>
          <a:prstGeom prst="rect">
            <a:avLst/>
          </a:prstGeom>
          <a:noFill/>
          <a:ln>
            <a:noFill/>
          </a:ln>
        </p:spPr>
        <p:txBody>
          <a:bodyPr spcFirstLastPara="1" wrap="square" lIns="0" tIns="2286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2" name="Google Shape;32;p11"/>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33" name="Google Shape;33;p11"/>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grpSp>
        <p:nvGrpSpPr>
          <p:cNvPr id="34" name="Google Shape;34;p11"/>
          <p:cNvGrpSpPr/>
          <p:nvPr/>
        </p:nvGrpSpPr>
        <p:grpSpPr>
          <a:xfrm rot="-5400000">
            <a:off x="-1510682" y="4366092"/>
            <a:ext cx="3033138" cy="1910624"/>
            <a:chOff x="4906860" y="2159825"/>
            <a:chExt cx="3856142" cy="2338190"/>
          </a:xfrm>
        </p:grpSpPr>
        <p:sp>
          <p:nvSpPr>
            <p:cNvPr id="35" name="Google Shape;35;p11"/>
            <p:cNvSpPr/>
            <p:nvPr/>
          </p:nvSpPr>
          <p:spPr>
            <a:xfrm>
              <a:off x="6424812" y="215982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6" name="Google Shape;36;p11"/>
            <p:cNvSpPr/>
            <p:nvPr/>
          </p:nvSpPr>
          <p:spPr>
            <a:xfrm>
              <a:off x="4906860" y="2724951"/>
              <a:ext cx="1177611" cy="1193527"/>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7" name="Google Shape;37;p11"/>
            <p:cNvSpPr/>
            <p:nvPr/>
          </p:nvSpPr>
          <p:spPr>
            <a:xfrm>
              <a:off x="6390367" y="3563171"/>
              <a:ext cx="806080" cy="806079"/>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el 3">
  <p:cSld name="Titel 3">
    <p:bg>
      <p:bgPr>
        <a:solidFill>
          <a:schemeClr val="lt1"/>
        </a:solidFill>
        <a:effectLst/>
      </p:bgPr>
    </p:bg>
    <p:spTree>
      <p:nvGrpSpPr>
        <p:cNvPr id="1" name="Shape 38"/>
        <p:cNvGrpSpPr/>
        <p:nvPr/>
      </p:nvGrpSpPr>
      <p:grpSpPr>
        <a:xfrm>
          <a:off x="0" y="0"/>
          <a:ext cx="0" cy="0"/>
          <a:chOff x="0" y="0"/>
          <a:chExt cx="0" cy="0"/>
        </a:xfrm>
      </p:grpSpPr>
      <p:sp>
        <p:nvSpPr>
          <p:cNvPr id="39" name="Google Shape;39;p12"/>
          <p:cNvSpPr txBox="1">
            <a:spLocks noGrp="1"/>
          </p:cNvSpPr>
          <p:nvPr>
            <p:ph type="ctrTitle"/>
          </p:nvPr>
        </p:nvSpPr>
        <p:spPr>
          <a:xfrm>
            <a:off x="594360"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2"/>
          <p:cNvSpPr txBox="1">
            <a:spLocks noGrp="1"/>
          </p:cNvSpPr>
          <p:nvPr>
            <p:ph type="body" idx="1"/>
          </p:nvPr>
        </p:nvSpPr>
        <p:spPr>
          <a:xfrm>
            <a:off x="594360"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41" name="Google Shape;41;p12"/>
          <p:cNvCxnSpPr/>
          <p:nvPr/>
        </p:nvCxnSpPr>
        <p:spPr>
          <a:xfrm>
            <a:off x="594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42" name="Google Shape;42;p12"/>
          <p:cNvSpPr/>
          <p:nvPr/>
        </p:nvSpPr>
        <p:spPr>
          <a:xfrm>
            <a:off x="10879755" y="-1244903"/>
            <a:ext cx="2624490" cy="2489806"/>
          </a:xfrm>
          <a:prstGeom prst="pie">
            <a:avLst>
              <a:gd name="adj1" fmla="val 5413995"/>
              <a:gd name="adj2" fmla="val 10826281"/>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3" name="Google Shape;43;p12"/>
          <p:cNvSpPr/>
          <p:nvPr/>
        </p:nvSpPr>
        <p:spPr>
          <a:xfrm>
            <a:off x="6210036" y="-1896488"/>
            <a:ext cx="3792975" cy="3792975"/>
          </a:xfrm>
          <a:prstGeom prst="pie">
            <a:avLst>
              <a:gd name="adj1" fmla="val 0"/>
              <a:gd name="adj2" fmla="val 1085180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4" name="Google Shape;44;p12"/>
          <p:cNvSpPr/>
          <p:nvPr/>
        </p:nvSpPr>
        <p:spPr>
          <a:xfrm rot="5400000">
            <a:off x="10295512" y="1532512"/>
            <a:ext cx="3792975" cy="3792975"/>
          </a:xfrm>
          <a:prstGeom prst="pie">
            <a:avLst>
              <a:gd name="adj1" fmla="val 0"/>
              <a:gd name="adj2" fmla="val 10837603"/>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el 2">
  <p:cSld name="Titel 2">
    <p:bg>
      <p:bgPr>
        <a:solidFill>
          <a:schemeClr val="lt1"/>
        </a:solidFill>
        <a:effectLst/>
      </p:bgPr>
    </p:bg>
    <p:spTree>
      <p:nvGrpSpPr>
        <p:cNvPr id="1" name="Shape 45"/>
        <p:cNvGrpSpPr/>
        <p:nvPr/>
      </p:nvGrpSpPr>
      <p:grpSpPr>
        <a:xfrm>
          <a:off x="0" y="0"/>
          <a:ext cx="0" cy="0"/>
          <a:chOff x="0" y="0"/>
          <a:chExt cx="0" cy="0"/>
        </a:xfrm>
      </p:grpSpPr>
      <p:sp>
        <p:nvSpPr>
          <p:cNvPr id="46" name="Google Shape;46;p13"/>
          <p:cNvSpPr txBox="1">
            <a:spLocks noGrp="1"/>
          </p:cNvSpPr>
          <p:nvPr>
            <p:ph type="ctrTitle"/>
          </p:nvPr>
        </p:nvSpPr>
        <p:spPr>
          <a:xfrm>
            <a:off x="6299835" y="43052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3"/>
          <p:cNvSpPr txBox="1">
            <a:spLocks noGrp="1"/>
          </p:cNvSpPr>
          <p:nvPr>
            <p:ph type="body" idx="1"/>
          </p:nvPr>
        </p:nvSpPr>
        <p:spPr>
          <a:xfrm>
            <a:off x="6299835" y="456860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48" name="Google Shape;48;p13"/>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49" name="Google Shape;49;p13"/>
          <p:cNvSpPr>
            <a:spLocks noGrp="1"/>
          </p:cNvSpPr>
          <p:nvPr>
            <p:ph type="pic" idx="2"/>
          </p:nvPr>
        </p:nvSpPr>
        <p:spPr>
          <a:xfrm>
            <a:off x="0" y="-11113"/>
            <a:ext cx="5628068" cy="6858000"/>
          </a:xfrm>
          <a:prstGeom prst="flowChartDelay">
            <a:avLst/>
          </a:prstGeom>
          <a:solidFill>
            <a:srgbClr val="87C3CD"/>
          </a:solidFill>
          <a:ln>
            <a:no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el">
  <p:cSld name="Titel">
    <p:bg>
      <p:bgPr>
        <a:solidFill>
          <a:schemeClr val="lt1"/>
        </a:solidFill>
        <a:effectLst/>
      </p:bgPr>
    </p:bg>
    <p:spTree>
      <p:nvGrpSpPr>
        <p:cNvPr id="1" name="Shape 50"/>
        <p:cNvGrpSpPr/>
        <p:nvPr/>
      </p:nvGrpSpPr>
      <p:grpSpPr>
        <a:xfrm>
          <a:off x="0" y="0"/>
          <a:ext cx="0" cy="0"/>
          <a:chOff x="0" y="0"/>
          <a:chExt cx="0" cy="0"/>
        </a:xfrm>
      </p:grpSpPr>
      <p:sp>
        <p:nvSpPr>
          <p:cNvPr id="51" name="Google Shape;51;p14"/>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52" name="Google Shape;52;p14"/>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53" name="Google Shape;53;p14"/>
          <p:cNvSpPr txBox="1">
            <a:spLocks noGrp="1"/>
          </p:cNvSpPr>
          <p:nvPr>
            <p:ph type="body" idx="1"/>
          </p:nvPr>
        </p:nvSpPr>
        <p:spPr>
          <a:xfrm>
            <a:off x="6309905"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54" name="Google Shape;54;p14"/>
          <p:cNvSpPr/>
          <p:nvPr/>
        </p:nvSpPr>
        <p:spPr>
          <a:xfrm rot="-5400000">
            <a:off x="-1994302" y="2784058"/>
            <a:ext cx="3988604" cy="4143593"/>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5" name="Google Shape;55;p14"/>
          <p:cNvSpPr/>
          <p:nvPr/>
        </p:nvSpPr>
        <p:spPr>
          <a:xfrm rot="10800000">
            <a:off x="1657654" y="5606713"/>
            <a:ext cx="2376839" cy="2502573"/>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6" name="Google Shape;56;p14"/>
          <p:cNvSpPr/>
          <p:nvPr/>
        </p:nvSpPr>
        <p:spPr>
          <a:xfrm rot="-8153822">
            <a:off x="691437" y="2439793"/>
            <a:ext cx="1375053" cy="140689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el und zwei Inhalte 2">
  <p:cSld name="Titel und zwei Inhalte 2">
    <p:bg>
      <p:bgPr>
        <a:solidFill>
          <a:schemeClr val="lt1"/>
        </a:solidFill>
        <a:effectLst/>
      </p:bgPr>
    </p:bg>
    <p:spTree>
      <p:nvGrpSpPr>
        <p:cNvPr id="1" name="Shape 57"/>
        <p:cNvGrpSpPr/>
        <p:nvPr/>
      </p:nvGrpSpPr>
      <p:grpSpPr>
        <a:xfrm>
          <a:off x="0" y="0"/>
          <a:ext cx="0" cy="0"/>
          <a:chOff x="0" y="0"/>
          <a:chExt cx="0" cy="0"/>
        </a:xfrm>
      </p:grpSpPr>
      <p:sp>
        <p:nvSpPr>
          <p:cNvPr id="58" name="Google Shape;58;p15"/>
          <p:cNvSpPr txBox="1">
            <a:spLocks noGrp="1"/>
          </p:cNvSpPr>
          <p:nvPr>
            <p:ph type="title"/>
          </p:nvPr>
        </p:nvSpPr>
        <p:spPr>
          <a:xfrm>
            <a:off x="594360" y="278129"/>
            <a:ext cx="9778365" cy="1494596"/>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5"/>
          <p:cNvSpPr txBox="1">
            <a:spLocks noGrp="1"/>
          </p:cNvSpPr>
          <p:nvPr>
            <p:ph type="body" idx="1"/>
          </p:nvPr>
        </p:nvSpPr>
        <p:spPr>
          <a:xfrm>
            <a:off x="594360" y="2676525"/>
            <a:ext cx="4490827" cy="3597470"/>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60" name="Google Shape;60;p15"/>
          <p:cNvSpPr txBox="1">
            <a:spLocks noGrp="1"/>
          </p:cNvSpPr>
          <p:nvPr>
            <p:ph type="body" idx="2"/>
          </p:nvPr>
        </p:nvSpPr>
        <p:spPr>
          <a:xfrm>
            <a:off x="5881898" y="2676525"/>
            <a:ext cx="4490827" cy="3597470"/>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61" name="Google Shape;61;p15"/>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62" name="Google Shape;62;p15"/>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63" name="Google Shape;63;p15"/>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64" name="Google Shape;64;p15"/>
          <p:cNvSpPr/>
          <p:nvPr/>
        </p:nvSpPr>
        <p:spPr>
          <a:xfrm>
            <a:off x="9879382" y="-1169095"/>
            <a:ext cx="2338190" cy="2338190"/>
          </a:xfrm>
          <a:prstGeom prst="pie">
            <a:avLst>
              <a:gd name="adj1" fmla="val 0"/>
              <a:gd name="adj2" fmla="val 10795612"/>
            </a:avLst>
          </a:prstGeom>
          <a:solidFill>
            <a:srgbClr val="AFD7D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5" name="Google Shape;65;p15"/>
          <p:cNvSpPr/>
          <p:nvPr/>
        </p:nvSpPr>
        <p:spPr>
          <a:xfrm>
            <a:off x="8335968" y="-706089"/>
            <a:ext cx="1393345" cy="1412178"/>
          </a:xfrm>
          <a:prstGeom prst="pie">
            <a:avLst>
              <a:gd name="adj1" fmla="val 0"/>
              <a:gd name="adj2" fmla="val 1085180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6" name="Google Shape;66;p15"/>
          <p:cNvSpPr/>
          <p:nvPr/>
        </p:nvSpPr>
        <p:spPr>
          <a:xfrm>
            <a:off x="9624160" y="313424"/>
            <a:ext cx="1157486" cy="1157486"/>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el und Inhalt ">
  <p:cSld name="Titel und Inhalt ">
    <p:bg>
      <p:bgPr>
        <a:solidFill>
          <a:schemeClr val="lt1"/>
        </a:solidFill>
        <a:effectLst/>
      </p:bgPr>
    </p:bg>
    <p:spTree>
      <p:nvGrpSpPr>
        <p:cNvPr id="1" name="Shape 67"/>
        <p:cNvGrpSpPr/>
        <p:nvPr/>
      </p:nvGrpSpPr>
      <p:grpSpPr>
        <a:xfrm>
          <a:off x="0" y="0"/>
          <a:ext cx="0" cy="0"/>
          <a:chOff x="0" y="0"/>
          <a:chExt cx="0" cy="0"/>
        </a:xfrm>
      </p:grpSpPr>
      <p:sp>
        <p:nvSpPr>
          <p:cNvPr id="68" name="Google Shape;68;p16"/>
          <p:cNvSpPr txBox="1">
            <a:spLocks noGrp="1"/>
          </p:cNvSpPr>
          <p:nvPr>
            <p:ph type="title"/>
          </p:nvPr>
        </p:nvSpPr>
        <p:spPr>
          <a:xfrm>
            <a:off x="6318885" y="3499667"/>
            <a:ext cx="4939666" cy="254281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69" name="Google Shape;69;p16"/>
          <p:cNvCxnSpPr/>
          <p:nvPr/>
        </p:nvCxnSpPr>
        <p:spPr>
          <a:xfrm>
            <a:off x="6347460" y="631317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70" name="Google Shape;70;p16"/>
          <p:cNvSpPr txBox="1">
            <a:spLocks noGrp="1"/>
          </p:cNvSpPr>
          <p:nvPr>
            <p:ph type="body" idx="1"/>
          </p:nvPr>
        </p:nvSpPr>
        <p:spPr>
          <a:xfrm>
            <a:off x="603885" y="457201"/>
            <a:ext cx="5198269" cy="2305050"/>
          </a:xfrm>
          <a:prstGeom prst="rect">
            <a:avLst/>
          </a:prstGeom>
          <a:noFill/>
          <a:ln>
            <a:noFill/>
          </a:ln>
        </p:spPr>
        <p:txBody>
          <a:bodyPr spcFirstLastPara="1" wrap="square" lIns="0" tIns="274300" rIns="91425" bIns="45700" anchor="t" anchorCtr="0">
            <a:normAutofit/>
          </a:bodyPr>
          <a:lstStyle>
            <a:lvl1pPr marL="457200" lvl="0" indent="-355600" algn="l">
              <a:lnSpc>
                <a:spcPct val="90000"/>
              </a:lnSpc>
              <a:spcBef>
                <a:spcPts val="1800"/>
              </a:spcBef>
              <a:spcAft>
                <a:spcPts val="0"/>
              </a:spcAft>
              <a:buClr>
                <a:srgbClr val="3F3F3F"/>
              </a:buClr>
              <a:buSzPts val="2000"/>
              <a:buFont typeface="Play"/>
              <a:buAutoNum type="arabicPeriod"/>
              <a:defRPr sz="2000"/>
            </a:lvl1pPr>
            <a:lvl2pPr marL="914400" lvl="1" indent="-355600" algn="l">
              <a:lnSpc>
                <a:spcPct val="90000"/>
              </a:lnSpc>
              <a:spcBef>
                <a:spcPts val="1800"/>
              </a:spcBef>
              <a:spcAft>
                <a:spcPts val="0"/>
              </a:spcAft>
              <a:buClr>
                <a:srgbClr val="3F3F3F"/>
              </a:buClr>
              <a:buSzPts val="2000"/>
              <a:buFont typeface="Play"/>
              <a:buAutoNum type="alphaLcPeriod"/>
              <a:defRPr sz="2000"/>
            </a:lvl2pPr>
            <a:lvl3pPr marL="1371600" lvl="2" indent="-355600" algn="l">
              <a:lnSpc>
                <a:spcPct val="90000"/>
              </a:lnSpc>
              <a:spcBef>
                <a:spcPts val="1800"/>
              </a:spcBef>
              <a:spcAft>
                <a:spcPts val="0"/>
              </a:spcAft>
              <a:buClr>
                <a:srgbClr val="3F3F3F"/>
              </a:buClr>
              <a:buSzPts val="2000"/>
              <a:buFont typeface="Play"/>
              <a:buAutoNum type="arabicParenR"/>
              <a:defRPr sz="2000"/>
            </a:lvl3pPr>
            <a:lvl4pPr marL="1828800" lvl="3" indent="-228600" algn="l">
              <a:lnSpc>
                <a:spcPct val="90000"/>
              </a:lnSpc>
              <a:spcBef>
                <a:spcPts val="1800"/>
              </a:spcBef>
              <a:spcAft>
                <a:spcPts val="0"/>
              </a:spcAft>
              <a:buClr>
                <a:srgbClr val="3F3F3F"/>
              </a:buClr>
              <a:buSzPts val="2000"/>
              <a:buFont typeface="Play"/>
              <a:buNone/>
              <a:defRPr sz="2000"/>
            </a:lvl4pPr>
            <a:lvl5pPr marL="2286000" lvl="4" indent="-355600" algn="l">
              <a:lnSpc>
                <a:spcPct val="90000"/>
              </a:lnSpc>
              <a:spcBef>
                <a:spcPts val="1800"/>
              </a:spcBef>
              <a:spcAft>
                <a:spcPts val="0"/>
              </a:spcAft>
              <a:buClr>
                <a:srgbClr val="3F3F3F"/>
              </a:buClr>
              <a:buSzPts val="2000"/>
              <a:buFont typeface="Play"/>
              <a:buAutoNum type="arabicPeriod"/>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1" name="Google Shape;71;p16"/>
          <p:cNvSpPr txBox="1">
            <a:spLocks noGrp="1"/>
          </p:cNvSpPr>
          <p:nvPr>
            <p:ph type="body" idx="2"/>
          </p:nvPr>
        </p:nvSpPr>
        <p:spPr>
          <a:xfrm>
            <a:off x="594360" y="2810595"/>
            <a:ext cx="5198269" cy="3319513"/>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2" name="Google Shape;72;p16"/>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73" name="Google Shape;73;p16"/>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6"/>
          <p:cNvSpPr/>
          <p:nvPr/>
        </p:nvSpPr>
        <p:spPr>
          <a:xfrm>
            <a:off x="8601559" y="-1416132"/>
            <a:ext cx="2848220" cy="284822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5" name="Google Shape;75;p16"/>
          <p:cNvSpPr/>
          <p:nvPr/>
        </p:nvSpPr>
        <p:spPr>
          <a:xfrm>
            <a:off x="6179401" y="-908076"/>
            <a:ext cx="1807674" cy="1832107"/>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6" name="Google Shape;76;p16"/>
          <p:cNvSpPr/>
          <p:nvPr/>
        </p:nvSpPr>
        <p:spPr>
          <a:xfrm>
            <a:off x="7827282" y="1627027"/>
            <a:ext cx="1307555" cy="1307555"/>
          </a:xfrm>
          <a:prstGeom prst="ellipse">
            <a:avLst/>
          </a:prstGeom>
          <a:solidFill>
            <a:srgbClr val="CBE27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elinhalt und Bild">
  <p:cSld name="Titelinhalt und Bild">
    <p:bg>
      <p:bgPr>
        <a:solidFill>
          <a:schemeClr val="lt1"/>
        </a:solidFill>
        <a:effectLst/>
      </p:bgPr>
    </p:bg>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575310" y="278129"/>
            <a:ext cx="5063490" cy="2354026"/>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7"/>
          <p:cNvSpPr txBox="1">
            <a:spLocks noGrp="1"/>
          </p:cNvSpPr>
          <p:nvPr>
            <p:ph type="body" idx="1"/>
          </p:nvPr>
        </p:nvSpPr>
        <p:spPr>
          <a:xfrm>
            <a:off x="594360" y="3279579"/>
            <a:ext cx="5044440" cy="2994415"/>
          </a:xfrm>
          <a:prstGeom prst="rect">
            <a:avLst/>
          </a:prstGeom>
          <a:noFill/>
          <a:ln>
            <a:noFill/>
          </a:ln>
        </p:spPr>
        <p:txBody>
          <a:bodyPr spcFirstLastPara="1" wrap="square" lIns="0" tIns="2286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80" name="Google Shape;80;p17"/>
          <p:cNvCxnSpPr/>
          <p:nvPr/>
        </p:nvCxnSpPr>
        <p:spPr>
          <a:xfrm>
            <a:off x="594360" y="2997459"/>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81" name="Google Shape;81;p17"/>
          <p:cNvSpPr>
            <a:spLocks noGrp="1"/>
          </p:cNvSpPr>
          <p:nvPr>
            <p:ph type="pic" idx="2"/>
          </p:nvPr>
        </p:nvSpPr>
        <p:spPr>
          <a:xfrm flipH="1">
            <a:off x="6733505" y="0"/>
            <a:ext cx="5458495" cy="6858000"/>
          </a:xfrm>
          <a:prstGeom prst="flowChartDelay">
            <a:avLst/>
          </a:prstGeom>
          <a:solidFill>
            <a:srgbClr val="87C3CD"/>
          </a:solidFill>
          <a:ln>
            <a:noFill/>
          </a:ln>
        </p:spPr>
      </p:sp>
      <p:sp>
        <p:nvSpPr>
          <p:cNvPr id="82" name="Google Shape;82;p17"/>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83" name="Google Shape;83;p17"/>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body" idx="1"/>
          </p:nvPr>
        </p:nvSpPr>
        <p:spPr>
          <a:xfrm>
            <a:off x="594360" y="1825625"/>
            <a:ext cx="11003280" cy="4351338"/>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1000"/>
              </a:spcBef>
              <a:spcAft>
                <a:spcPts val="0"/>
              </a:spcAft>
              <a:buClr>
                <a:srgbClr val="3F3F3F"/>
              </a:buClr>
              <a:buSzPts val="2800"/>
              <a:buFont typeface="Arial"/>
              <a:buNone/>
              <a:defRPr sz="2800" b="0" i="0" u="none" strike="noStrike" cap="none">
                <a:solidFill>
                  <a:srgbClr val="3F3F3F"/>
                </a:solidFill>
                <a:latin typeface="Arial"/>
                <a:ea typeface="Arial"/>
                <a:cs typeface="Arial"/>
                <a:sym typeface="Arial"/>
              </a:defRPr>
            </a:lvl1pPr>
            <a:lvl2pPr marL="914400" marR="0" lvl="1" indent="-381000" algn="l" rtl="0">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rtl="0">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9pPr>
          </a:lstStyle>
          <a:p>
            <a:endParaRPr/>
          </a:p>
        </p:txBody>
      </p:sp>
      <p:sp>
        <p:nvSpPr>
          <p:cNvPr id="11" name="Google Shape;11;p8"/>
          <p:cNvSpPr txBox="1">
            <a:spLocks noGrp="1"/>
          </p:cNvSpPr>
          <p:nvPr>
            <p:ph type="title"/>
          </p:nvPr>
        </p:nvSpPr>
        <p:spPr>
          <a:xfrm>
            <a:off x="594360" y="365125"/>
            <a:ext cx="11003280" cy="1325563"/>
          </a:xfrm>
          <a:prstGeom prst="rect">
            <a:avLst/>
          </a:prstGeom>
          <a:noFill/>
          <a:ln>
            <a:noFill/>
          </a:ln>
        </p:spPr>
        <p:txBody>
          <a:bodyPr spcFirstLastPara="1" wrap="square" lIns="91425" tIns="45700" rIns="91425" bIns="45700" anchor="ctr" anchorCtr="0">
            <a:normAutofit/>
          </a:bodyPr>
          <a:lstStyle>
            <a:lvl1pPr marR="0" lvl="0" algn="l" rtl="0">
              <a:lnSpc>
                <a:spcPct val="80000"/>
              </a:lnSpc>
              <a:spcBef>
                <a:spcPts val="0"/>
              </a:spcBef>
              <a:spcAft>
                <a:spcPts val="0"/>
              </a:spcAft>
              <a:buClr>
                <a:srgbClr val="3F3F3F"/>
              </a:buClr>
              <a:buSzPts val="4400"/>
              <a:buFont typeface="Play"/>
              <a:buNone/>
              <a:defRPr sz="4400" b="1" i="0" u="none" strike="noStrike" cap="none">
                <a:solidFill>
                  <a:srgbClr val="3F3F3F"/>
                </a:solidFill>
                <a:latin typeface="Play"/>
                <a:ea typeface="Play"/>
                <a:cs typeface="Play"/>
                <a:sym typeface="Play"/>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12" name="Google Shape;12;p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13" name="Google Shape;13;p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rtl="0">
              <a:spcBef>
                <a:spcPts val="0"/>
              </a:spcBef>
              <a:buNone/>
              <a:defRPr sz="1100" b="1" i="0" u="none" strike="noStrike" cap="none">
                <a:solidFill>
                  <a:schemeClr val="dk1"/>
                </a:solidFill>
                <a:latin typeface="Arial"/>
                <a:ea typeface="Arial"/>
                <a:cs typeface="Arial"/>
                <a:sym typeface="Arial"/>
              </a:defRPr>
            </a:lvl1pPr>
            <a:lvl2pPr marL="0" marR="0" lvl="1" indent="0" algn="l" rtl="0">
              <a:spcBef>
                <a:spcPts val="0"/>
              </a:spcBef>
              <a:buNone/>
              <a:defRPr sz="1100" b="1" i="0" u="none" strike="noStrike" cap="none">
                <a:solidFill>
                  <a:schemeClr val="dk1"/>
                </a:solidFill>
                <a:latin typeface="Arial"/>
                <a:ea typeface="Arial"/>
                <a:cs typeface="Arial"/>
                <a:sym typeface="Arial"/>
              </a:defRPr>
            </a:lvl2pPr>
            <a:lvl3pPr marL="0" marR="0" lvl="2" indent="0" algn="l" rtl="0">
              <a:spcBef>
                <a:spcPts val="0"/>
              </a:spcBef>
              <a:buNone/>
              <a:defRPr sz="1100" b="1" i="0" u="none" strike="noStrike" cap="none">
                <a:solidFill>
                  <a:schemeClr val="dk1"/>
                </a:solidFill>
                <a:latin typeface="Arial"/>
                <a:ea typeface="Arial"/>
                <a:cs typeface="Arial"/>
                <a:sym typeface="Arial"/>
              </a:defRPr>
            </a:lvl3pPr>
            <a:lvl4pPr marL="0" marR="0" lvl="3" indent="0" algn="l" rtl="0">
              <a:spcBef>
                <a:spcPts val="0"/>
              </a:spcBef>
              <a:buNone/>
              <a:defRPr sz="1100" b="1" i="0" u="none" strike="noStrike" cap="none">
                <a:solidFill>
                  <a:schemeClr val="dk1"/>
                </a:solidFill>
                <a:latin typeface="Arial"/>
                <a:ea typeface="Arial"/>
                <a:cs typeface="Arial"/>
                <a:sym typeface="Arial"/>
              </a:defRPr>
            </a:lvl4pPr>
            <a:lvl5pPr marL="0" marR="0" lvl="4" indent="0" algn="l" rtl="0">
              <a:spcBef>
                <a:spcPts val="0"/>
              </a:spcBef>
              <a:buNone/>
              <a:defRPr sz="1100" b="1" i="0" u="none" strike="noStrike" cap="none">
                <a:solidFill>
                  <a:schemeClr val="dk1"/>
                </a:solidFill>
                <a:latin typeface="Arial"/>
                <a:ea typeface="Arial"/>
                <a:cs typeface="Arial"/>
                <a:sym typeface="Arial"/>
              </a:defRPr>
            </a:lvl5pPr>
            <a:lvl6pPr marL="0" marR="0" lvl="5" indent="0" algn="l" rtl="0">
              <a:spcBef>
                <a:spcPts val="0"/>
              </a:spcBef>
              <a:buNone/>
              <a:defRPr sz="1100" b="1" i="0" u="none" strike="noStrike" cap="none">
                <a:solidFill>
                  <a:schemeClr val="dk1"/>
                </a:solidFill>
                <a:latin typeface="Arial"/>
                <a:ea typeface="Arial"/>
                <a:cs typeface="Arial"/>
                <a:sym typeface="Arial"/>
              </a:defRPr>
            </a:lvl6pPr>
            <a:lvl7pPr marL="0" marR="0" lvl="6" indent="0" algn="l" rtl="0">
              <a:spcBef>
                <a:spcPts val="0"/>
              </a:spcBef>
              <a:buNone/>
              <a:defRPr sz="1100" b="1" i="0" u="none" strike="noStrike" cap="none">
                <a:solidFill>
                  <a:schemeClr val="dk1"/>
                </a:solidFill>
                <a:latin typeface="Arial"/>
                <a:ea typeface="Arial"/>
                <a:cs typeface="Arial"/>
                <a:sym typeface="Arial"/>
              </a:defRPr>
            </a:lvl7pPr>
            <a:lvl8pPr marL="0" marR="0" lvl="7" indent="0" algn="l" rtl="0">
              <a:spcBef>
                <a:spcPts val="0"/>
              </a:spcBef>
              <a:buNone/>
              <a:defRPr sz="1100" b="1" i="0" u="none" strike="noStrike" cap="none">
                <a:solidFill>
                  <a:schemeClr val="dk1"/>
                </a:solidFill>
                <a:latin typeface="Arial"/>
                <a:ea typeface="Arial"/>
                <a:cs typeface="Arial"/>
                <a:sym typeface="Arial"/>
              </a:defRPr>
            </a:lvl8pPr>
            <a:lvl9pPr marL="0" marR="0" lvl="8" indent="0" algn="l" rtl="0">
              <a:spcBef>
                <a:spcPts val="0"/>
              </a:spcBef>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pic>
        <p:nvPicPr>
          <p:cNvPr id="14" name="Google Shape;14;p8" descr="Logo ProCure"/>
          <p:cNvPicPr preferRelativeResize="0"/>
          <p:nvPr/>
        </p:nvPicPr>
        <p:blipFill rotWithShape="1">
          <a:blip r:embed="rId15">
            <a:alphaModFix/>
          </a:blip>
          <a:srcRect/>
          <a:stretch/>
        </p:blipFill>
        <p:spPr>
          <a:xfrm>
            <a:off x="10419633" y="5890912"/>
            <a:ext cx="1307555" cy="71385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sv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sv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6.svg"/><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
          <p:cNvSpPr txBox="1">
            <a:spLocks noGrp="1"/>
          </p:cNvSpPr>
          <p:nvPr>
            <p:ph type="ctrTitle"/>
          </p:nvPr>
        </p:nvSpPr>
        <p:spPr>
          <a:xfrm>
            <a:off x="2768600" y="899525"/>
            <a:ext cx="8909100" cy="2765400"/>
          </a:xfrm>
          <a:prstGeom prst="rect">
            <a:avLst/>
          </a:prstGeom>
          <a:noFill/>
          <a:ln>
            <a:noFill/>
          </a:ln>
        </p:spPr>
        <p:txBody>
          <a:bodyPr spcFirstLastPara="1" wrap="square" lIns="0" tIns="0" rIns="0" bIns="0" anchor="b" anchorCtr="0">
            <a:noAutofit/>
          </a:bodyPr>
          <a:lstStyle/>
          <a:p>
            <a:pPr lvl="0">
              <a:lnSpc>
                <a:spcPct val="115000"/>
              </a:lnSpc>
            </a:pPr>
            <a:r>
              <a:rPr lang="fr-FR" noProof="0" dirty="0">
                <a:latin typeface="Aptos Serif" panose="02020604070405020304" pitchFamily="18" charset="0"/>
                <a:cs typeface="Aptos Serif" panose="02020604070405020304" pitchFamily="18" charset="0"/>
              </a:rPr>
              <a:t>Importance </a:t>
            </a:r>
            <a:br>
              <a:rPr lang="fr-FR" noProof="0" dirty="0">
                <a:latin typeface="Aptos Serif" panose="02020604070405020304" pitchFamily="18" charset="0"/>
                <a:cs typeface="Aptos Serif" panose="02020604070405020304" pitchFamily="18" charset="0"/>
              </a:rPr>
            </a:br>
            <a:r>
              <a:rPr lang="fr-FR" sz="4400" b="1" i="0" u="none" strike="noStrike" cap="none" noProof="0" dirty="0">
                <a:solidFill>
                  <a:srgbClr val="3F3F3F"/>
                </a:solidFill>
                <a:latin typeface="Aptos Serif" panose="02020604070405020304" pitchFamily="18" charset="0"/>
                <a:cs typeface="Aptos Serif" panose="02020604070405020304" pitchFamily="18" charset="0"/>
                <a:sym typeface="Play"/>
              </a:rPr>
              <a:t>de l‘approvisionnement durable pour les petites</a:t>
            </a:r>
            <a:r>
              <a:rPr lang="fr-FR" sz="4400" noProof="0" dirty="0">
                <a:latin typeface="Aptos Serif" panose="02020604070405020304" pitchFamily="18" charset="0"/>
                <a:cs typeface="Aptos Serif" panose="02020604070405020304" pitchFamily="18" charset="0"/>
              </a:rPr>
              <a:t> communes</a:t>
            </a:r>
            <a:endParaRPr lang="fr-FR" sz="4400" b="1" i="0" u="none" strike="noStrike" cap="none" noProof="0" dirty="0">
              <a:solidFill>
                <a:srgbClr val="3F3F3F"/>
              </a:solidFill>
              <a:latin typeface="Aptos Serif" panose="02020604070405020304" pitchFamily="18" charset="0"/>
              <a:cs typeface="Aptos Serif" panose="02020604070405020304" pitchFamily="18" charset="0"/>
              <a:sym typeface="Play"/>
            </a:endParaRPr>
          </a:p>
        </p:txBody>
      </p:sp>
      <p:pic>
        <p:nvPicPr>
          <p:cNvPr id="119" name="Google Shape;119;p1" descr="Ein Bild, das Text, Schrift, Screenshot, Grafiken enthält.&#10;&#10;Automatisch generierte Beschreibung"/>
          <p:cNvPicPr preferRelativeResize="0"/>
          <p:nvPr/>
        </p:nvPicPr>
        <p:blipFill rotWithShape="1">
          <a:blip r:embed="rId3">
            <a:alphaModFix/>
          </a:blip>
          <a:srcRect/>
          <a:stretch/>
        </p:blipFill>
        <p:spPr>
          <a:xfrm>
            <a:off x="6403951" y="4872998"/>
            <a:ext cx="5273749" cy="1904297"/>
          </a:xfrm>
          <a:prstGeom prst="rect">
            <a:avLst/>
          </a:prstGeom>
          <a:noFill/>
          <a:ln>
            <a:noFill/>
          </a:ln>
        </p:spPr>
      </p:pic>
      <p:pic>
        <p:nvPicPr>
          <p:cNvPr id="120" name="Google Shape;120;p1" descr="Ein Bild, das Text, Schrift, Electric Blue (Farbe), Symbol enthält.&#10;&#10;Automatisch generierte Beschreibung"/>
          <p:cNvPicPr preferRelativeResize="0"/>
          <p:nvPr/>
        </p:nvPicPr>
        <p:blipFill rotWithShape="1">
          <a:blip r:embed="rId4">
            <a:alphaModFix/>
          </a:blip>
          <a:srcRect/>
          <a:stretch/>
        </p:blipFill>
        <p:spPr>
          <a:xfrm>
            <a:off x="3554681" y="6196971"/>
            <a:ext cx="2768600" cy="580324"/>
          </a:xfrm>
          <a:prstGeom prst="rect">
            <a:avLst/>
          </a:prstGeom>
          <a:noFill/>
          <a:ln>
            <a:noFill/>
          </a:ln>
        </p:spPr>
      </p:pic>
      <p:sp>
        <p:nvSpPr>
          <p:cNvPr id="121" name="Google Shape;121;p1"/>
          <p:cNvSpPr txBox="1"/>
          <p:nvPr/>
        </p:nvSpPr>
        <p:spPr>
          <a:xfrm>
            <a:off x="0" y="6133210"/>
            <a:ext cx="3554681" cy="523180"/>
          </a:xfrm>
          <a:prstGeom prst="rect">
            <a:avLst/>
          </a:prstGeom>
          <a:noFill/>
          <a:ln>
            <a:noFill/>
          </a:ln>
        </p:spPr>
        <p:txBody>
          <a:bodyPr spcFirstLastPara="1" wrap="square" lIns="91425" tIns="45700" rIns="91425" bIns="45700" anchor="t" anchorCtr="0">
            <a:spAutoFit/>
          </a:bodyPr>
          <a:lstStyle/>
          <a:p>
            <a:pPr lvl="0">
              <a:buSzPts val="1400"/>
              <a:defRPr/>
            </a:pPr>
            <a:r>
              <a:rPr lang="fr-FR" sz="700" kern="100" dirty="0">
                <a:latin typeface="Aptos" panose="020B0004020202020204" pitchFamily="34" charset="0"/>
              </a:rPr>
              <a:t>Financé par l’Union européenne. Les points de vue et avis exprimés n’engagent toutefois que leur(s) auteur(s) et ne reflètent pas nécessairement ceux de l’Union européenne ou de l’Agence exécutive européenne pour l’éducation et la culture (EACEA). Ni l’Union européenne ni l’EACEA ne sauraient en être tenues pour responsables.</a:t>
            </a:r>
            <a:endParaRPr lang="fr-FR" sz="700" dirty="0">
              <a:solidFill>
                <a:schemeClr val="bg1"/>
              </a:solidFill>
              <a:latin typeface="Aptos" panose="020B00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
          <p:cNvSpPr/>
          <p:nvPr/>
        </p:nvSpPr>
        <p:spPr>
          <a:xfrm>
            <a:off x="147117" y="231275"/>
            <a:ext cx="2911393" cy="2077144"/>
          </a:xfrm>
          <a:prstGeom prst="wedgeEllipseCallout">
            <a:avLst>
              <a:gd name="adj1" fmla="val -20833"/>
              <a:gd name="adj2" fmla="val 62500"/>
            </a:avLst>
          </a:prstGeom>
          <a:solidFill>
            <a:schemeClr val="lt2"/>
          </a:solidFill>
          <a:ln w="12700" cap="flat" cmpd="sng">
            <a:solidFill>
              <a:srgbClr val="0043B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it-IT" sz="2000" b="1" dirty="0">
              <a:solidFill>
                <a:srgbClr val="F0F8FC"/>
              </a:solidFill>
              <a:latin typeface="Aptos" panose="020B0004020202020204" pitchFamily="34" charset="0"/>
              <a:sym typeface="Arial"/>
            </a:endParaRPr>
          </a:p>
          <a:p>
            <a:pPr marL="0" marR="0" lvl="0" indent="0" algn="ctr" rtl="0">
              <a:spcBef>
                <a:spcPts val="0"/>
              </a:spcBef>
              <a:spcAft>
                <a:spcPts val="0"/>
              </a:spcAft>
              <a:buNone/>
            </a:pPr>
            <a:r>
              <a:rPr lang="it-IT" sz="2000" b="1" dirty="0">
                <a:solidFill>
                  <a:srgbClr val="F0F8FC"/>
                </a:solidFill>
                <a:latin typeface="Aptos" panose="020B0004020202020204" pitchFamily="34" charset="0"/>
                <a:sym typeface="Arial"/>
              </a:rPr>
              <a:t>Dépenses publiques, leviers du changement</a:t>
            </a:r>
            <a:endParaRPr sz="2000" b="1" dirty="0">
              <a:latin typeface="Aptos" panose="020B0004020202020204" pitchFamily="34" charset="0"/>
            </a:endParaRPr>
          </a:p>
          <a:p>
            <a:pPr marL="0" marR="0" lvl="0" indent="0" algn="ctr" rtl="0">
              <a:spcBef>
                <a:spcPts val="0"/>
              </a:spcBef>
              <a:spcAft>
                <a:spcPts val="0"/>
              </a:spcAft>
              <a:buNone/>
            </a:pPr>
            <a:endParaRPr sz="2400" b="1" dirty="0">
              <a:solidFill>
                <a:srgbClr val="F0F8FC"/>
              </a:solidFill>
              <a:latin typeface="Aptos" panose="020B0004020202020204" pitchFamily="34" charset="0"/>
              <a:sym typeface="Arial"/>
            </a:endParaRPr>
          </a:p>
        </p:txBody>
      </p:sp>
      <p:sp>
        <p:nvSpPr>
          <p:cNvPr id="2" name="CasellaDiTesto 1">
            <a:extLst>
              <a:ext uri="{FF2B5EF4-FFF2-40B4-BE49-F238E27FC236}">
                <a16:creationId xmlns:a16="http://schemas.microsoft.com/office/drawing/2014/main" id="{6FD71EEA-678C-E0E7-638A-F1D8DF3E8B0E}"/>
              </a:ext>
            </a:extLst>
          </p:cNvPr>
          <p:cNvSpPr txBox="1"/>
          <p:nvPr/>
        </p:nvSpPr>
        <p:spPr>
          <a:xfrm>
            <a:off x="2946400" y="1867999"/>
            <a:ext cx="7112000" cy="1938992"/>
          </a:xfrm>
          <a:prstGeom prst="rect">
            <a:avLst/>
          </a:prstGeom>
          <a:noFill/>
        </p:spPr>
        <p:txBody>
          <a:bodyPr wrap="square" rtlCol="0">
            <a:spAutoFit/>
          </a:bodyPr>
          <a:lstStyle/>
          <a:p>
            <a:r>
              <a:rPr lang="fr-FR" sz="2400" noProof="0" dirty="0">
                <a:latin typeface="Aptos" panose="020B0004020202020204" pitchFamily="34" charset="0"/>
              </a:rPr>
              <a:t>Pour les petites communes, l’approvisionnement durable n’est pas une contrainte mais un </a:t>
            </a:r>
            <a:r>
              <a:rPr lang="fr-FR" sz="2400" b="1" noProof="0" dirty="0">
                <a:latin typeface="Aptos" panose="020B0004020202020204" pitchFamily="34" charset="0"/>
              </a:rPr>
              <a:t>levier absolu du développement local</a:t>
            </a:r>
            <a:r>
              <a:rPr lang="fr-FR" sz="2400" noProof="0" dirty="0">
                <a:latin typeface="Aptos" panose="020B0004020202020204" pitchFamily="34" charset="0"/>
              </a:rPr>
              <a:t>. </a:t>
            </a:r>
          </a:p>
          <a:p>
            <a:endParaRPr lang="fr-FR" sz="2400" noProof="0" dirty="0">
              <a:latin typeface="Aptos" panose="020B0004020202020204" pitchFamily="34" charset="0"/>
            </a:endParaRPr>
          </a:p>
          <a:p>
            <a:r>
              <a:rPr lang="fr-FR" sz="2400" noProof="0" dirty="0">
                <a:latin typeface="Aptos" panose="020B0004020202020204" pitchFamily="34" charset="0"/>
              </a:rPr>
              <a:t>Elles combinent trois dimensions stratégiques :</a:t>
            </a:r>
          </a:p>
        </p:txBody>
      </p:sp>
      <p:graphicFrame>
        <p:nvGraphicFramePr>
          <p:cNvPr id="3" name="Diagramma 2">
            <a:extLst>
              <a:ext uri="{FF2B5EF4-FFF2-40B4-BE49-F238E27FC236}">
                <a16:creationId xmlns:a16="http://schemas.microsoft.com/office/drawing/2014/main" id="{36920CE7-7210-96A1-2109-FAD3308042FE}"/>
              </a:ext>
            </a:extLst>
          </p:cNvPr>
          <p:cNvGraphicFramePr/>
          <p:nvPr>
            <p:extLst>
              <p:ext uri="{D42A27DB-BD31-4B8C-83A1-F6EECF244321}">
                <p14:modId xmlns:p14="http://schemas.microsoft.com/office/powerpoint/2010/main" val="3762501863"/>
              </p:ext>
            </p:extLst>
          </p:nvPr>
        </p:nvGraphicFramePr>
        <p:xfrm>
          <a:off x="2133600" y="2562979"/>
          <a:ext cx="8186057" cy="45242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7379AB-B589-1F9F-5BE7-02FC6AA992B6}"/>
              </a:ext>
            </a:extLst>
          </p:cNvPr>
          <p:cNvSpPr>
            <a:spLocks noGrp="1"/>
          </p:cNvSpPr>
          <p:nvPr>
            <p:ph type="title"/>
          </p:nvPr>
        </p:nvSpPr>
        <p:spPr/>
        <p:txBody>
          <a:bodyPr/>
          <a:lstStyle/>
          <a:p>
            <a:r>
              <a:rPr lang="it-IT" dirty="0">
                <a:latin typeface="Aptos Serif" panose="02020604070405020304" pitchFamily="18" charset="0"/>
                <a:cs typeface="Aptos Serif" panose="02020604070405020304" pitchFamily="18" charset="0"/>
              </a:rPr>
              <a:t>Exemple </a:t>
            </a:r>
            <a:br>
              <a:rPr lang="it-IT" dirty="0">
                <a:latin typeface="Aptos Serif" panose="02020604070405020304" pitchFamily="18" charset="0"/>
                <a:cs typeface="Aptos Serif" panose="02020604070405020304" pitchFamily="18" charset="0"/>
              </a:rPr>
            </a:br>
            <a:r>
              <a:rPr lang="it-IT" dirty="0">
                <a:latin typeface="Aptos Serif" panose="02020604070405020304" pitchFamily="18" charset="0"/>
                <a:cs typeface="Aptos Serif" panose="02020604070405020304" pitchFamily="18" charset="0"/>
              </a:rPr>
              <a:t>Économie</a:t>
            </a:r>
          </a:p>
        </p:txBody>
      </p:sp>
      <p:sp>
        <p:nvSpPr>
          <p:cNvPr id="3" name="Segnaposto testo 2">
            <a:extLst>
              <a:ext uri="{FF2B5EF4-FFF2-40B4-BE49-F238E27FC236}">
                <a16:creationId xmlns:a16="http://schemas.microsoft.com/office/drawing/2014/main" id="{7C224470-BBC9-E6D8-5A3D-2489DF7273B9}"/>
              </a:ext>
            </a:extLst>
          </p:cNvPr>
          <p:cNvSpPr>
            <a:spLocks noGrp="1"/>
          </p:cNvSpPr>
          <p:nvPr>
            <p:ph type="body" idx="1"/>
          </p:nvPr>
        </p:nvSpPr>
        <p:spPr>
          <a:xfrm>
            <a:off x="2586445" y="1828387"/>
            <a:ext cx="7847512" cy="4373201"/>
          </a:xfrm>
        </p:spPr>
        <p:txBody>
          <a:bodyPr>
            <a:noAutofit/>
          </a:bodyPr>
          <a:lstStyle/>
          <a:p>
            <a:r>
              <a:rPr lang="fr-FR" sz="2600" b="0" dirty="0">
                <a:latin typeface="Aptos" panose="020B0004020202020204" pitchFamily="34" charset="0"/>
              </a:rPr>
              <a:t>Dans les petites communes où les mesures n’ont qu’une faible portée économique, les effets sont multiplicateurs :</a:t>
            </a:r>
            <a:endParaRPr lang="en-US" sz="2600" b="0" dirty="0">
              <a:latin typeface="Aptos" panose="020B0004020202020204" pitchFamily="34" charset="0"/>
            </a:endParaRPr>
          </a:p>
          <a:p>
            <a:r>
              <a:rPr lang="fr-FR" sz="2600" dirty="0">
                <a:latin typeface="Aptos" panose="020B0004020202020204" pitchFamily="34" charset="0"/>
              </a:rPr>
              <a:t>Un appel d’offres municipal de 100 000 euros visant à convertir l’éclairage public en LED et capteurs intelligents pourrait réduire la consommation d’énergie de 60 % et inciter les entreprises locales de construction d’installations à se spécialiser dans les technologies vertes.</a:t>
            </a:r>
            <a:endParaRPr lang="it-IT" sz="2600" dirty="0">
              <a:latin typeface="Aptos" panose="020B0004020202020204" pitchFamily="34" charset="0"/>
            </a:endParaRPr>
          </a:p>
        </p:txBody>
      </p:sp>
      <p:pic>
        <p:nvPicPr>
          <p:cNvPr id="5" name="Elemento grafico 4" descr="Luci accese con riempimento a tinta unita">
            <a:extLst>
              <a:ext uri="{FF2B5EF4-FFF2-40B4-BE49-F238E27FC236}">
                <a16:creationId xmlns:a16="http://schemas.microsoft.com/office/drawing/2014/main" id="{B5BD8A8E-0F52-4BCA-163D-F3C4B9CF75C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33957" y="1832290"/>
            <a:ext cx="1165861" cy="1165861"/>
          </a:xfrm>
          <a:prstGeom prst="rect">
            <a:avLst/>
          </a:prstGeom>
        </p:spPr>
      </p:pic>
      <p:pic>
        <p:nvPicPr>
          <p:cNvPr id="7" name="Elemento grafico 6" descr="Lampione con riempimento a tinta unita">
            <a:extLst>
              <a:ext uri="{FF2B5EF4-FFF2-40B4-BE49-F238E27FC236}">
                <a16:creationId xmlns:a16="http://schemas.microsoft.com/office/drawing/2014/main" id="{2E0A6744-853C-F33D-0F6F-EEE7CB0C88B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4360" y="4823238"/>
            <a:ext cx="1329368" cy="1329368"/>
          </a:xfrm>
          <a:prstGeom prst="rect">
            <a:avLst/>
          </a:prstGeom>
        </p:spPr>
      </p:pic>
    </p:spTree>
    <p:extLst>
      <p:ext uri="{BB962C8B-B14F-4D97-AF65-F5344CB8AC3E}">
        <p14:creationId xmlns:p14="http://schemas.microsoft.com/office/powerpoint/2010/main" val="1132098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24EBF7-B585-97BB-27B2-9367B9B6C699}"/>
              </a:ext>
            </a:extLst>
          </p:cNvPr>
          <p:cNvSpPr>
            <a:spLocks noGrp="1"/>
          </p:cNvSpPr>
          <p:nvPr>
            <p:ph type="title"/>
          </p:nvPr>
        </p:nvSpPr>
        <p:spPr>
          <a:xfrm>
            <a:off x="529046" y="-332943"/>
            <a:ext cx="6787747" cy="1593507"/>
          </a:xfrm>
        </p:spPr>
        <p:txBody>
          <a:bodyPr/>
          <a:lstStyle/>
          <a:p>
            <a:r>
              <a:rPr lang="it-IT" dirty="0">
                <a:latin typeface="Aptos Serif" panose="02020604070405020304" pitchFamily="18" charset="0"/>
                <a:cs typeface="Aptos Serif" panose="02020604070405020304" pitchFamily="18" charset="0"/>
              </a:rPr>
              <a:t>Exemple</a:t>
            </a:r>
            <a:br>
              <a:rPr lang="it-IT" dirty="0">
                <a:latin typeface="Aptos Serif" panose="02020604070405020304" pitchFamily="18" charset="0"/>
                <a:cs typeface="Aptos Serif" panose="02020604070405020304" pitchFamily="18" charset="0"/>
              </a:rPr>
            </a:br>
            <a:r>
              <a:rPr lang="it-IT" dirty="0">
                <a:latin typeface="Aptos Serif" panose="02020604070405020304" pitchFamily="18" charset="0"/>
                <a:cs typeface="Aptos Serif" panose="02020604070405020304" pitchFamily="18" charset="0"/>
              </a:rPr>
              <a:t>Environnement</a:t>
            </a:r>
          </a:p>
        </p:txBody>
      </p:sp>
      <p:sp>
        <p:nvSpPr>
          <p:cNvPr id="3" name="Segnaposto testo 2">
            <a:extLst>
              <a:ext uri="{FF2B5EF4-FFF2-40B4-BE49-F238E27FC236}">
                <a16:creationId xmlns:a16="http://schemas.microsoft.com/office/drawing/2014/main" id="{B9BF3BEC-AA3F-3265-6A2E-05F6434C45BC}"/>
              </a:ext>
            </a:extLst>
          </p:cNvPr>
          <p:cNvSpPr>
            <a:spLocks noGrp="1"/>
          </p:cNvSpPr>
          <p:nvPr>
            <p:ph type="body" idx="1"/>
          </p:nvPr>
        </p:nvSpPr>
        <p:spPr>
          <a:xfrm>
            <a:off x="2531472" y="1521822"/>
            <a:ext cx="8346735" cy="4191027"/>
          </a:xfrm>
        </p:spPr>
        <p:txBody>
          <a:bodyPr>
            <a:noAutofit/>
          </a:bodyPr>
          <a:lstStyle/>
          <a:p>
            <a:r>
              <a:rPr lang="fr-FR" sz="3000" b="0" dirty="0">
                <a:latin typeface="Aptos" panose="020B0004020202020204" pitchFamily="34" charset="0"/>
              </a:rPr>
              <a:t>L’introduction d’un approvisionnement « vert » pour l’entretien des espaces verts urbains - avec des machines électriques, le compostage sur site et l’utilisation d’eau recyclée - réduit non seulement les émissions de </a:t>
            </a:r>
            <a:r>
              <a:rPr lang="en-US" sz="3000" b="0" dirty="0">
                <a:latin typeface="Aptos" panose="020B0004020202020204" pitchFamily="34" charset="0"/>
              </a:rPr>
              <a:t>CO₂</a:t>
            </a:r>
            <a:r>
              <a:rPr lang="fr-FR" sz="3000" b="0" dirty="0">
                <a:latin typeface="Aptos" panose="020B0004020202020204" pitchFamily="34" charset="0"/>
              </a:rPr>
              <a:t>, mais aussi les coûts d’exploitation à long terme.</a:t>
            </a:r>
          </a:p>
          <a:p>
            <a:r>
              <a:rPr lang="fr-FR" sz="3000" dirty="0">
                <a:latin typeface="Aptos" panose="020B0004020202020204" pitchFamily="34" charset="0"/>
              </a:rPr>
              <a:t>De cette façon, le changement écologique devient une partie intégrante de la gestion quotidienne des dépenses publiques.</a:t>
            </a:r>
            <a:endParaRPr lang="en-US" sz="3000" dirty="0">
              <a:latin typeface="Aptos" panose="020B0004020202020204" pitchFamily="34" charset="0"/>
            </a:endParaRPr>
          </a:p>
          <a:p>
            <a:endParaRPr lang="it-IT" sz="3000" dirty="0">
              <a:latin typeface="Aptos" panose="020B0004020202020204" pitchFamily="34" charset="0"/>
            </a:endParaRPr>
          </a:p>
        </p:txBody>
      </p:sp>
      <p:pic>
        <p:nvPicPr>
          <p:cNvPr id="5" name="Elemento grafico 4" descr="Scena di pioggia con riempimento a tinta unita">
            <a:extLst>
              <a:ext uri="{FF2B5EF4-FFF2-40B4-BE49-F238E27FC236}">
                <a16:creationId xmlns:a16="http://schemas.microsoft.com/office/drawing/2014/main" id="{15B9D942-07DD-4FDD-563E-9227E0B83BD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9046" y="4848509"/>
            <a:ext cx="1348740" cy="1348740"/>
          </a:xfrm>
          <a:prstGeom prst="rect">
            <a:avLst/>
          </a:prstGeom>
        </p:spPr>
      </p:pic>
      <p:pic>
        <p:nvPicPr>
          <p:cNvPr id="7" name="Elemento grafico 6" descr="Albero caducifoglio con riempimento a tinta unita">
            <a:extLst>
              <a:ext uri="{FF2B5EF4-FFF2-40B4-BE49-F238E27FC236}">
                <a16:creationId xmlns:a16="http://schemas.microsoft.com/office/drawing/2014/main" id="{899884E0-EAE5-1E0B-816F-215BD518DB1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738435" y="1783079"/>
            <a:ext cx="1064399" cy="1064399"/>
          </a:xfrm>
          <a:prstGeom prst="rect">
            <a:avLst/>
          </a:prstGeom>
        </p:spPr>
      </p:pic>
    </p:spTree>
    <p:extLst>
      <p:ext uri="{BB962C8B-B14F-4D97-AF65-F5344CB8AC3E}">
        <p14:creationId xmlns:p14="http://schemas.microsoft.com/office/powerpoint/2010/main" val="2945069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C3C452-BFD6-C442-026E-1CE7F4CEC92F}"/>
              </a:ext>
            </a:extLst>
          </p:cNvPr>
          <p:cNvSpPr>
            <a:spLocks noGrp="1"/>
          </p:cNvSpPr>
          <p:nvPr>
            <p:ph type="title"/>
          </p:nvPr>
        </p:nvSpPr>
        <p:spPr/>
        <p:txBody>
          <a:bodyPr/>
          <a:lstStyle/>
          <a:p>
            <a:r>
              <a:rPr lang="it-IT" dirty="0">
                <a:latin typeface="Aptos Serif" panose="02020604070405020304" pitchFamily="18" charset="0"/>
                <a:cs typeface="Aptos Serif" panose="02020604070405020304" pitchFamily="18" charset="0"/>
              </a:rPr>
              <a:t>Exemple</a:t>
            </a:r>
            <a:br>
              <a:rPr lang="it-IT" dirty="0">
                <a:latin typeface="Aptos Serif" panose="02020604070405020304" pitchFamily="18" charset="0"/>
                <a:cs typeface="Aptos Serif" panose="02020604070405020304" pitchFamily="18" charset="0"/>
              </a:rPr>
            </a:br>
            <a:r>
              <a:rPr lang="it-IT" dirty="0">
                <a:latin typeface="Aptos Serif" panose="02020604070405020304" pitchFamily="18" charset="0"/>
                <a:cs typeface="Aptos Serif" panose="02020604070405020304" pitchFamily="18" charset="0"/>
              </a:rPr>
              <a:t>Gouvernance</a:t>
            </a:r>
          </a:p>
        </p:txBody>
      </p:sp>
      <p:sp>
        <p:nvSpPr>
          <p:cNvPr id="3" name="Segnaposto testo 2">
            <a:extLst>
              <a:ext uri="{FF2B5EF4-FFF2-40B4-BE49-F238E27FC236}">
                <a16:creationId xmlns:a16="http://schemas.microsoft.com/office/drawing/2014/main" id="{C2A240EF-EF71-8A42-9A2C-061B2E00DCAD}"/>
              </a:ext>
            </a:extLst>
          </p:cNvPr>
          <p:cNvSpPr>
            <a:spLocks noGrp="1"/>
          </p:cNvSpPr>
          <p:nvPr>
            <p:ph type="body" idx="1"/>
          </p:nvPr>
        </p:nvSpPr>
        <p:spPr>
          <a:xfrm>
            <a:off x="1401535" y="1906361"/>
            <a:ext cx="10453009" cy="4559753"/>
          </a:xfrm>
        </p:spPr>
        <p:txBody>
          <a:bodyPr>
            <a:noAutofit/>
          </a:bodyPr>
          <a:lstStyle/>
          <a:p>
            <a:r>
              <a:rPr lang="fr-FR" b="0" dirty="0">
                <a:latin typeface="Aptos" panose="020B0004020202020204" pitchFamily="34" charset="0"/>
              </a:rPr>
              <a:t>Pour les petites communes, l’application de critères de durabilité aux dépenses publiques signifie également un renforcement de la qualité de la gouvernance locale, une réduction des risques et une augmentation de la transparence.</a:t>
            </a:r>
            <a:endParaRPr lang="en-US" dirty="0">
              <a:latin typeface="Aptos" panose="020B0004020202020204" pitchFamily="34" charset="0"/>
            </a:endParaRPr>
          </a:p>
          <a:p>
            <a:r>
              <a:rPr lang="fr-FR" dirty="0">
                <a:latin typeface="Aptos" panose="020B0004020202020204" pitchFamily="34" charset="0"/>
              </a:rPr>
              <a:t>La mise en place d’un système de contrôle interne pour les communes et une formation sur le GPP (Green Public </a:t>
            </a:r>
            <a:r>
              <a:rPr lang="fr-FR" dirty="0" err="1">
                <a:latin typeface="Aptos" panose="020B0004020202020204" pitchFamily="34" charset="0"/>
              </a:rPr>
              <a:t>Procurement</a:t>
            </a:r>
            <a:r>
              <a:rPr lang="fr-FR" dirty="0">
                <a:latin typeface="Aptos" panose="020B0004020202020204" pitchFamily="34" charset="0"/>
              </a:rPr>
              <a:t> – l’achat public écologique) pour tous les fonctionnaires réduira les erreurs formelles et les litiges, conformément aux réglementations européennes et nationales. </a:t>
            </a:r>
          </a:p>
          <a:p>
            <a:r>
              <a:rPr lang="fr-FR" dirty="0">
                <a:latin typeface="Aptos" panose="020B0004020202020204" pitchFamily="34" charset="0"/>
              </a:rPr>
              <a:t>Lorsqu’une administration fait preuve de cohérence entre ses principes et ses actions, elle renforce sa légitimité et sa crédibilité institutionnelle.</a:t>
            </a:r>
            <a:endParaRPr lang="en-US" dirty="0">
              <a:latin typeface="Aptos" panose="020B0004020202020204" pitchFamily="34" charset="0"/>
            </a:endParaRPr>
          </a:p>
          <a:p>
            <a:endParaRPr lang="it-IT" dirty="0">
              <a:latin typeface="Aptos" panose="020B0004020202020204" pitchFamily="34" charset="0"/>
            </a:endParaRPr>
          </a:p>
        </p:txBody>
      </p:sp>
      <p:pic>
        <p:nvPicPr>
          <p:cNvPr id="5" name="Elemento grafico 4" descr="Foglia con riempimento a tinta unita">
            <a:extLst>
              <a:ext uri="{FF2B5EF4-FFF2-40B4-BE49-F238E27FC236}">
                <a16:creationId xmlns:a16="http://schemas.microsoft.com/office/drawing/2014/main" id="{BA9B2C6E-99DD-0575-04CC-B132E23CA0D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790465" y="1560739"/>
            <a:ext cx="1064079" cy="1064079"/>
          </a:xfrm>
          <a:prstGeom prst="rect">
            <a:avLst/>
          </a:prstGeom>
        </p:spPr>
      </p:pic>
      <p:pic>
        <p:nvPicPr>
          <p:cNvPr id="7" name="Elemento grafico 6" descr="Pianta con riempimento a tinta unita">
            <a:extLst>
              <a:ext uri="{FF2B5EF4-FFF2-40B4-BE49-F238E27FC236}">
                <a16:creationId xmlns:a16="http://schemas.microsoft.com/office/drawing/2014/main" id="{8C9CC190-3599-9A99-0DA8-94D705B33EC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7160" y="5339442"/>
            <a:ext cx="1126671" cy="1126671"/>
          </a:xfrm>
          <a:prstGeom prst="rect">
            <a:avLst/>
          </a:prstGeom>
        </p:spPr>
      </p:pic>
    </p:spTree>
    <p:extLst>
      <p:ext uri="{BB962C8B-B14F-4D97-AF65-F5344CB8AC3E}">
        <p14:creationId xmlns:p14="http://schemas.microsoft.com/office/powerpoint/2010/main" val="1825373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3"/>
          <p:cNvSpPr/>
          <p:nvPr/>
        </p:nvSpPr>
        <p:spPr>
          <a:xfrm>
            <a:off x="552886" y="551895"/>
            <a:ext cx="2817713" cy="1877606"/>
          </a:xfrm>
          <a:prstGeom prst="wedgeEllipseCallout">
            <a:avLst>
              <a:gd name="adj1" fmla="val -20833"/>
              <a:gd name="adj2" fmla="val 62500"/>
            </a:avLst>
          </a:prstGeom>
          <a:solidFill>
            <a:schemeClr val="lt2"/>
          </a:solidFill>
          <a:ln w="12700" cap="flat" cmpd="sng">
            <a:solidFill>
              <a:srgbClr val="0043B5"/>
            </a:solidFill>
            <a:prstDash val="solid"/>
            <a:miter lim="800000"/>
            <a:headEnd type="none" w="sm" len="sm"/>
            <a:tailEnd type="none" w="sm" len="sm"/>
          </a:ln>
        </p:spPr>
        <p:txBody>
          <a:bodyPr spcFirstLastPara="1" wrap="square" lIns="91425" tIns="45700" rIns="91425" bIns="45700" anchor="ctr" anchorCtr="0">
            <a:noAutofit/>
          </a:bodyPr>
          <a:lstStyle/>
          <a:p>
            <a:r>
              <a:rPr lang="it-IT" sz="2400" b="1" dirty="0">
                <a:solidFill>
                  <a:schemeClr val="bg1"/>
                </a:solidFill>
                <a:latin typeface="Aptos" panose="020B0004020202020204" pitchFamily="34" charset="0"/>
              </a:rPr>
              <a:t>Promotion économique locale</a:t>
            </a:r>
            <a:endParaRPr lang="it-IT" sz="2400" b="1" dirty="0">
              <a:solidFill>
                <a:schemeClr val="bg1"/>
              </a:solidFill>
              <a:effectLst/>
              <a:latin typeface="Aptos" panose="020B0004020202020204" pitchFamily="34" charset="0"/>
            </a:endParaRPr>
          </a:p>
        </p:txBody>
      </p:sp>
      <p:sp>
        <p:nvSpPr>
          <p:cNvPr id="135" name="Google Shape;135;p3"/>
          <p:cNvSpPr/>
          <p:nvPr/>
        </p:nvSpPr>
        <p:spPr>
          <a:xfrm>
            <a:off x="2171834" y="2519813"/>
            <a:ext cx="5672205" cy="3657119"/>
          </a:xfrm>
          <a:prstGeom prst="wedgeEllipseCallout">
            <a:avLst>
              <a:gd name="adj1" fmla="val 30674"/>
              <a:gd name="adj2" fmla="val 61908"/>
            </a:avLst>
          </a:prstGeom>
          <a:solidFill>
            <a:schemeClr val="accent4"/>
          </a:solidFill>
          <a:ln w="12700" cap="flat" cmpd="sng">
            <a:solidFill>
              <a:srgbClr val="DBE8FF"/>
            </a:solidFill>
            <a:prstDash val="solid"/>
            <a:miter lim="800000"/>
            <a:headEnd type="none" w="sm" len="sm"/>
            <a:tailEnd type="none" w="sm" len="sm"/>
          </a:ln>
        </p:spPr>
        <p:txBody>
          <a:bodyPr spcFirstLastPara="1" wrap="square" lIns="91425" tIns="45700" rIns="91425" bIns="45700" anchor="ctr" anchorCtr="0">
            <a:noAutofit/>
          </a:bodyPr>
          <a:lstStyle/>
          <a:p>
            <a:pPr lvl="0" algn="ctr"/>
            <a:r>
              <a:rPr lang="fr-FR" sz="1800" dirty="0">
                <a:solidFill>
                  <a:schemeClr val="bg1"/>
                </a:solidFill>
                <a:latin typeface="Aptos" panose="020B0004020202020204" pitchFamily="34" charset="0"/>
              </a:rPr>
              <a:t>Les achats durables mettent souvent l’accent sur l’approvisionnement auprès de fournisseurs locaux, ce qui contribue à dynamiser l’économie locale. En soutenant les petites entreprises et les producteurs locaux, les collectivités locales peuvent créer des emplois, encourager l’esprit d’entreprise local et maintenir les ressources financières au sein de la collectivité. </a:t>
            </a:r>
            <a:endParaRPr sz="1800" dirty="0">
              <a:solidFill>
                <a:schemeClr val="bg1"/>
              </a:solidFill>
              <a:latin typeface="Aptos" panose="020B0004020202020204" pitchFamily="34" charset="0"/>
              <a:sym typeface="Arial"/>
            </a:endParaRPr>
          </a:p>
        </p:txBody>
      </p:sp>
      <p:sp>
        <p:nvSpPr>
          <p:cNvPr id="136" name="Google Shape;136;p3"/>
          <p:cNvSpPr/>
          <p:nvPr/>
        </p:nvSpPr>
        <p:spPr>
          <a:xfrm>
            <a:off x="6645273" y="529211"/>
            <a:ext cx="5157127" cy="2899789"/>
          </a:xfrm>
          <a:prstGeom prst="wedgeEllipseCallout">
            <a:avLst>
              <a:gd name="adj1" fmla="val 30674"/>
              <a:gd name="adj2" fmla="val 61908"/>
            </a:avLst>
          </a:prstGeom>
          <a:solidFill>
            <a:srgbClr val="87C3CD"/>
          </a:solidFill>
          <a:ln w="12700" cap="flat" cmpd="sng">
            <a:solidFill>
              <a:srgbClr val="DBE8FF"/>
            </a:solidFill>
            <a:prstDash val="solid"/>
            <a:miter lim="800000"/>
            <a:headEnd type="none" w="sm" len="sm"/>
            <a:tailEnd type="none" w="sm" len="sm"/>
          </a:ln>
        </p:spPr>
        <p:txBody>
          <a:bodyPr spcFirstLastPara="1" wrap="square" lIns="91425" tIns="45700" rIns="91425" bIns="45700" anchor="ctr" anchorCtr="0">
            <a:noAutofit/>
          </a:bodyPr>
          <a:lstStyle/>
          <a:p>
            <a:pPr lvl="0" algn="ctr"/>
            <a:r>
              <a:rPr lang="fr-FR" sz="2000" dirty="0">
                <a:solidFill>
                  <a:schemeClr val="bg1"/>
                </a:solidFill>
                <a:latin typeface="Aptos" panose="020B0004020202020204" pitchFamily="34" charset="0"/>
              </a:rPr>
              <a:t>Cela réduit également l’empreinte carbone liée au transport de marchandises sur de longues distances.</a:t>
            </a:r>
            <a:endParaRPr sz="2000" dirty="0">
              <a:solidFill>
                <a:schemeClr val="bg1"/>
              </a:solidFill>
              <a:latin typeface="Aptos" panose="020B0004020202020204" pitchFamily="34" charset="0"/>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C0D331-26E6-4DC5-67DE-C93FB99AE47A}"/>
              </a:ext>
            </a:extLst>
          </p:cNvPr>
          <p:cNvSpPr>
            <a:spLocks noGrp="1"/>
          </p:cNvSpPr>
          <p:nvPr>
            <p:ph type="title"/>
          </p:nvPr>
        </p:nvSpPr>
        <p:spPr>
          <a:xfrm>
            <a:off x="436581" y="0"/>
            <a:ext cx="11318837" cy="1224643"/>
          </a:xfrm>
        </p:spPr>
        <p:txBody>
          <a:bodyPr/>
          <a:lstStyle/>
          <a:p>
            <a:r>
              <a:rPr lang="it-IT" dirty="0">
                <a:latin typeface="Aptos Serif" panose="02020604070405020304" pitchFamily="18" charset="0"/>
                <a:cs typeface="Aptos Serif" panose="02020604070405020304" pitchFamily="18" charset="0"/>
              </a:rPr>
              <a:t>Économie circulaire </a:t>
            </a:r>
          </a:p>
        </p:txBody>
      </p:sp>
      <p:sp>
        <p:nvSpPr>
          <p:cNvPr id="3" name="Segnaposto testo 2">
            <a:extLst>
              <a:ext uri="{FF2B5EF4-FFF2-40B4-BE49-F238E27FC236}">
                <a16:creationId xmlns:a16="http://schemas.microsoft.com/office/drawing/2014/main" id="{E0A7EDE1-9C2F-0933-EA28-551820F29D3A}"/>
              </a:ext>
            </a:extLst>
          </p:cNvPr>
          <p:cNvSpPr>
            <a:spLocks noGrp="1"/>
          </p:cNvSpPr>
          <p:nvPr>
            <p:ph type="body" idx="1"/>
          </p:nvPr>
        </p:nvSpPr>
        <p:spPr>
          <a:xfrm>
            <a:off x="1330776" y="1438914"/>
            <a:ext cx="10140043" cy="4749616"/>
          </a:xfrm>
        </p:spPr>
        <p:txBody>
          <a:bodyPr>
            <a:noAutofit/>
          </a:bodyPr>
          <a:lstStyle/>
          <a:p>
            <a:r>
              <a:rPr lang="fr-FR" sz="2400" dirty="0">
                <a:latin typeface="Aptos" panose="020B0004020202020204" pitchFamily="34" charset="0"/>
              </a:rPr>
              <a:t>Les communes peuvent traduire les principes de l’économie circulaire en pratiques d’approvisionnement concrètes </a:t>
            </a:r>
            <a:r>
              <a:rPr lang="en-US" sz="2400" dirty="0">
                <a:latin typeface="Aptos" panose="020B0004020202020204" pitchFamily="34" charset="0"/>
              </a:rPr>
              <a:t>:</a:t>
            </a:r>
          </a:p>
          <a:p>
            <a:endParaRPr lang="en-US" sz="2400" dirty="0">
              <a:latin typeface="Aptos" panose="020B0004020202020204" pitchFamily="34" charset="0"/>
            </a:endParaRPr>
          </a:p>
          <a:p>
            <a:endParaRPr lang="en-US" sz="2400" dirty="0">
              <a:latin typeface="Aptos" panose="020B0004020202020204" pitchFamily="34" charset="0"/>
            </a:endParaRPr>
          </a:p>
          <a:p>
            <a:endParaRPr lang="en-US" sz="2400" dirty="0">
              <a:latin typeface="Aptos" panose="020B0004020202020204" pitchFamily="34" charset="0"/>
            </a:endParaRPr>
          </a:p>
          <a:p>
            <a:endParaRPr lang="en-US" sz="2400" dirty="0">
              <a:latin typeface="Aptos" panose="020B0004020202020204" pitchFamily="34" charset="0"/>
            </a:endParaRPr>
          </a:p>
          <a:p>
            <a:endParaRPr lang="en-US" sz="2400" dirty="0">
              <a:latin typeface="Aptos" panose="020B0004020202020204" pitchFamily="34" charset="0"/>
            </a:endParaRPr>
          </a:p>
          <a:p>
            <a:r>
              <a:rPr lang="fr-FR" sz="2400" dirty="0">
                <a:latin typeface="Aptos" panose="020B0004020202020204" pitchFamily="34" charset="0"/>
              </a:rPr>
              <a:t>Cette approche réduit non seulement l’impact environnemental, mais favorise également une économie circulaire et une économie locale résiliente.</a:t>
            </a:r>
            <a:endParaRPr lang="it-IT" sz="2400" dirty="0">
              <a:latin typeface="Aptos" panose="020B0004020202020204" pitchFamily="34" charset="0"/>
            </a:endParaRPr>
          </a:p>
        </p:txBody>
      </p:sp>
      <p:sp>
        <p:nvSpPr>
          <p:cNvPr id="4" name="Ovale 3">
            <a:extLst>
              <a:ext uri="{FF2B5EF4-FFF2-40B4-BE49-F238E27FC236}">
                <a16:creationId xmlns:a16="http://schemas.microsoft.com/office/drawing/2014/main" id="{7DABA464-8001-8690-08C5-C70332A75911}"/>
              </a:ext>
            </a:extLst>
          </p:cNvPr>
          <p:cNvSpPr/>
          <p:nvPr/>
        </p:nvSpPr>
        <p:spPr>
          <a:xfrm>
            <a:off x="2090055" y="2841172"/>
            <a:ext cx="4005945" cy="2416626"/>
          </a:xfrm>
          <a:prstGeom prst="ellipse">
            <a:avLst/>
          </a:prstGeom>
          <a:solidFill>
            <a:schemeClr val="accent2">
              <a:lumMod val="60000"/>
              <a:lumOff val="40000"/>
            </a:schemeClr>
          </a:solidFill>
          <a:ln w="57150">
            <a:solidFill>
              <a:schemeClr val="accent4">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600" b="1" dirty="0">
                <a:latin typeface="Aptos" panose="020B0004020202020204" pitchFamily="34" charset="0"/>
              </a:rPr>
              <a:t>Critères de longévité, </a:t>
            </a:r>
            <a:r>
              <a:rPr lang="fr-FR" sz="1600" dirty="0">
                <a:latin typeface="Aptos" panose="020B0004020202020204" pitchFamily="34" charset="0"/>
              </a:rPr>
              <a:t>réparabilité et réemploi dans des spécifications techniques (mobilier, équipement, TIC, etc.).</a:t>
            </a:r>
            <a:endParaRPr lang="en-US" sz="1600" dirty="0">
              <a:latin typeface="Aptos" panose="020B0004020202020204" pitchFamily="34" charset="0"/>
            </a:endParaRPr>
          </a:p>
          <a:p>
            <a:pPr algn="ctr"/>
            <a:endParaRPr lang="it-IT" sz="1800" dirty="0">
              <a:latin typeface="Aptos" panose="020B0004020202020204" pitchFamily="34" charset="0"/>
            </a:endParaRPr>
          </a:p>
        </p:txBody>
      </p:sp>
      <p:sp>
        <p:nvSpPr>
          <p:cNvPr id="5" name="Ovale 4">
            <a:extLst>
              <a:ext uri="{FF2B5EF4-FFF2-40B4-BE49-F238E27FC236}">
                <a16:creationId xmlns:a16="http://schemas.microsoft.com/office/drawing/2014/main" id="{12D175C2-C2B3-EE0A-F11E-7AD41250D341}"/>
              </a:ext>
            </a:extLst>
          </p:cNvPr>
          <p:cNvSpPr/>
          <p:nvPr/>
        </p:nvSpPr>
        <p:spPr>
          <a:xfrm>
            <a:off x="6400798" y="2841172"/>
            <a:ext cx="4005945" cy="2416626"/>
          </a:xfrm>
          <a:prstGeom prst="ellipse">
            <a:avLst/>
          </a:prstGeom>
          <a:ln w="57150">
            <a:solidFill>
              <a:schemeClr val="accent4">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600" b="1" dirty="0">
                <a:latin typeface="Aptos" panose="020B0004020202020204" pitchFamily="34" charset="0"/>
              </a:rPr>
              <a:t>Gestion durable des déchets et des matériaux dans les projets de construction publique, promotion du recyclage et de la régénération.</a:t>
            </a:r>
            <a:endParaRPr lang="it-IT" sz="1800" dirty="0">
              <a:latin typeface="Aptos" panose="020B0004020202020204" pitchFamily="34" charset="0"/>
            </a:endParaRPr>
          </a:p>
        </p:txBody>
      </p:sp>
    </p:spTree>
    <p:extLst>
      <p:ext uri="{BB962C8B-B14F-4D97-AF65-F5344CB8AC3E}">
        <p14:creationId xmlns:p14="http://schemas.microsoft.com/office/powerpoint/2010/main" val="2861456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7"/>
          <p:cNvSpPr txBox="1">
            <a:spLocks noGrp="1"/>
          </p:cNvSpPr>
          <p:nvPr>
            <p:ph type="ctrTitle"/>
          </p:nvPr>
        </p:nvSpPr>
        <p:spPr>
          <a:xfrm>
            <a:off x="594360" y="411479"/>
            <a:ext cx="5486400" cy="3291840"/>
          </a:xfrm>
          <a:prstGeom prst="rect">
            <a:avLst/>
          </a:prstGeom>
          <a:noFill/>
          <a:ln>
            <a:noFill/>
          </a:ln>
        </p:spPr>
        <p:txBody>
          <a:bodyPr spcFirstLastPara="1" wrap="square" lIns="0" tIns="0" rIns="0" bIns="0" anchor="b" anchorCtr="0">
            <a:noAutofit/>
          </a:bodyPr>
          <a:lstStyle/>
          <a:p>
            <a:pPr marL="0" marR="0" lvl="0" indent="0" algn="l" rtl="0">
              <a:lnSpc>
                <a:spcPct val="80000"/>
              </a:lnSpc>
              <a:spcBef>
                <a:spcPts val="0"/>
              </a:spcBef>
              <a:spcAft>
                <a:spcPts val="0"/>
              </a:spcAft>
              <a:buClr>
                <a:srgbClr val="3F3F3F"/>
              </a:buClr>
              <a:buSzPts val="6000"/>
              <a:buFont typeface="Play"/>
              <a:buNone/>
            </a:pPr>
            <a:r>
              <a:rPr lang="fr-FR" sz="6000" b="1" i="0" u="none" strike="noStrike" cap="none" noProof="0" dirty="0">
                <a:solidFill>
                  <a:srgbClr val="3F3F3F"/>
                </a:solidFill>
                <a:latin typeface="Aptos Serif" panose="02020604070405020304" pitchFamily="18" charset="0"/>
                <a:cs typeface="Aptos Serif" panose="02020604070405020304" pitchFamily="18" charset="0"/>
                <a:sym typeface="Play"/>
              </a:rPr>
              <a:t>Merci beaucoup!</a:t>
            </a:r>
            <a:endParaRPr lang="fr-FR" noProof="0" dirty="0">
              <a:latin typeface="Aptos Serif" panose="02020604070405020304" pitchFamily="18" charset="0"/>
              <a:cs typeface="Aptos Serif" panose="02020604070405020304" pitchFamily="18" charset="0"/>
            </a:endParaRPr>
          </a:p>
        </p:txBody>
      </p:sp>
      <p:pic>
        <p:nvPicPr>
          <p:cNvPr id="166" name="Google Shape;166;p7" descr="Ein Bild, das Text, Schrift, Screenshot, Grafiken enthält.&#10;&#10;Automatisch generierte Beschreibung"/>
          <p:cNvPicPr preferRelativeResize="0"/>
          <p:nvPr/>
        </p:nvPicPr>
        <p:blipFill rotWithShape="1">
          <a:blip r:embed="rId3">
            <a:alphaModFix/>
          </a:blip>
          <a:srcRect/>
          <a:stretch/>
        </p:blipFill>
        <p:spPr>
          <a:xfrm>
            <a:off x="6548711" y="4939612"/>
            <a:ext cx="5273749" cy="1904297"/>
          </a:xfrm>
          <a:prstGeom prst="rect">
            <a:avLst/>
          </a:prstGeom>
          <a:noFill/>
          <a:ln>
            <a:noFill/>
          </a:ln>
        </p:spPr>
      </p:pic>
      <p:pic>
        <p:nvPicPr>
          <p:cNvPr id="167" name="Google Shape;167;p7" descr="Ein Bild, das Text, Schrift, Electric Blue (Farbe), Symbol enthält.&#10;&#10;Automatisch generierte Beschreibung"/>
          <p:cNvPicPr preferRelativeResize="0"/>
          <p:nvPr/>
        </p:nvPicPr>
        <p:blipFill rotWithShape="1">
          <a:blip r:embed="rId4">
            <a:alphaModFix/>
          </a:blip>
          <a:srcRect/>
          <a:stretch/>
        </p:blipFill>
        <p:spPr>
          <a:xfrm>
            <a:off x="2594305" y="5891761"/>
            <a:ext cx="3594100" cy="753356"/>
          </a:xfrm>
          <a:prstGeom prst="rect">
            <a:avLst/>
          </a:prstGeom>
          <a:noFill/>
          <a:ln>
            <a:noFill/>
          </a:ln>
        </p:spPr>
      </p:pic>
      <p:sp>
        <p:nvSpPr>
          <p:cNvPr id="168" name="Google Shape;168;p7"/>
          <p:cNvSpPr txBox="1"/>
          <p:nvPr/>
        </p:nvSpPr>
        <p:spPr>
          <a:xfrm>
            <a:off x="0" y="5780822"/>
            <a:ext cx="2594305" cy="954067"/>
          </a:xfrm>
          <a:prstGeom prst="rect">
            <a:avLst/>
          </a:prstGeom>
          <a:noFill/>
          <a:ln>
            <a:noFill/>
          </a:ln>
        </p:spPr>
        <p:txBody>
          <a:bodyPr spcFirstLastPara="1" wrap="square" lIns="91425" tIns="45700" rIns="91425" bIns="45700" anchor="t" anchorCtr="0">
            <a:spAutoFit/>
          </a:bodyPr>
          <a:lstStyle/>
          <a:p>
            <a:pPr lvl="0"/>
            <a:r>
              <a:rPr lang="fr-FR" sz="800" kern="100" dirty="0">
                <a:latin typeface="Aptos" panose="020B0004020202020204" pitchFamily="34" charset="0"/>
              </a:rPr>
              <a:t>Financé par l’Union européenne. Les points de vue et avis exprimés n’engagent toutefois que leur(s) auteur(s) et ne reflètent pas nécessairement ceux de l’Union européenne ou de l’Agence exécutive européenne pour l’éducation et la culture (EACEA). Ni l’Union européenne ni l’EACEA ne sauraient en être tenues pour responsables.</a:t>
            </a:r>
            <a:endParaRPr sz="800" dirty="0">
              <a:solidFill>
                <a:schemeClr val="lt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Benutzerdefiniert">
  <a:themeElements>
    <a:clrScheme name="Benutzerdefiniert 5">
      <a:dk1>
        <a:srgbClr val="000000"/>
      </a:dk1>
      <a:lt1>
        <a:srgbClr val="FFFFFF"/>
      </a:lt1>
      <a:dk2>
        <a:srgbClr val="E4E4E4"/>
      </a:dk2>
      <a:lt2>
        <a:srgbClr val="A3C42A"/>
      </a:lt2>
      <a:accent1>
        <a:srgbClr val="A9D4DB"/>
      </a:accent1>
      <a:accent2>
        <a:srgbClr val="FAB609"/>
      </a:accent2>
      <a:accent3>
        <a:srgbClr val="4495A2"/>
      </a:accent3>
      <a:accent4>
        <a:srgbClr val="035854"/>
      </a:accent4>
      <a:accent5>
        <a:srgbClr val="CCDB84"/>
      </a:accent5>
      <a:accent6>
        <a:srgbClr val="A3C42A"/>
      </a:accent6>
      <a:hlink>
        <a:srgbClr val="035854"/>
      </a:hlink>
      <a:folHlink>
        <a:srgbClr val="0F49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Design">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613</Words>
  <Application>Microsoft Macintosh PowerPoint</Application>
  <PresentationFormat>Breitbild</PresentationFormat>
  <Paragraphs>40</Paragraphs>
  <Slides>8</Slides>
  <Notes>4</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8</vt:i4>
      </vt:variant>
    </vt:vector>
  </HeadingPairs>
  <TitlesOfParts>
    <vt:vector size="14" baseType="lpstr">
      <vt:lpstr>Aptos Serif</vt:lpstr>
      <vt:lpstr>Arial</vt:lpstr>
      <vt:lpstr>Play</vt:lpstr>
      <vt:lpstr>Aptos</vt:lpstr>
      <vt:lpstr>Calibri</vt:lpstr>
      <vt:lpstr>Benutzerdefiniert</vt:lpstr>
      <vt:lpstr>Importance  de l‘approvisionnement durable pour les petites communes</vt:lpstr>
      <vt:lpstr>PowerPoint-Präsentation</vt:lpstr>
      <vt:lpstr>Exemple  Économie</vt:lpstr>
      <vt:lpstr>Exemple Environnement</vt:lpstr>
      <vt:lpstr>Exemple Gouvernance</vt:lpstr>
      <vt:lpstr>PowerPoint-Präsentation</vt:lpstr>
      <vt:lpstr>Économie circulaire </vt:lpstr>
      <vt:lpstr>Merci beaucoup!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nicole</dc:creator>
  <cp:keywords>, docId:BDC50B807732F5B956699B7471840852</cp:keywords>
  <cp:lastModifiedBy>Henrieta Winklhofer</cp:lastModifiedBy>
  <cp:revision>10</cp:revision>
  <dcterms:created xsi:type="dcterms:W3CDTF">2024-09-16T10:50:40Z</dcterms:created>
  <dcterms:modified xsi:type="dcterms:W3CDTF">2026-01-20T10:46:16Z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